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Lst>
  <p:notesMasterIdLst>
    <p:notesMasterId r:id="rId16"/>
  </p:notesMasterIdLst>
  <p:handoutMasterIdLst>
    <p:handoutMasterId r:id="rId17"/>
  </p:handoutMasterIdLst>
  <p:sldIdLst>
    <p:sldId id="296" r:id="rId6"/>
    <p:sldId id="256" r:id="rId7"/>
    <p:sldId id="332" r:id="rId8"/>
    <p:sldId id="329" r:id="rId9"/>
    <p:sldId id="330" r:id="rId10"/>
    <p:sldId id="315" r:id="rId11"/>
    <p:sldId id="272" r:id="rId12"/>
    <p:sldId id="275" r:id="rId13"/>
    <p:sldId id="331" r:id="rId14"/>
    <p:sldId id="289" r:id="rId15"/>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4"/>
    <a:srgbClr val="C4EBD0"/>
    <a:srgbClr val="C7D1F6"/>
    <a:srgbClr val="4365E2"/>
    <a:srgbClr val="547EE8"/>
    <a:srgbClr val="6A7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7" autoAdjust="0"/>
    <p:restoredTop sz="80484" autoAdjust="0"/>
  </p:normalViewPr>
  <p:slideViewPr>
    <p:cSldViewPr snapToGrid="0" showGuides="1">
      <p:cViewPr varScale="1">
        <p:scale>
          <a:sx n="72" d="100"/>
          <a:sy n="72" d="100"/>
        </p:scale>
        <p:origin x="1074" y="66"/>
      </p:cViewPr>
      <p:guideLst/>
    </p:cSldViewPr>
  </p:slideViewPr>
  <p:notesTextViewPr>
    <p:cViewPr>
      <p:scale>
        <a:sx n="3" d="2"/>
        <a:sy n="3" d="2"/>
      </p:scale>
      <p:origin x="0" y="0"/>
    </p:cViewPr>
  </p:notesTextViewPr>
  <p:notesViewPr>
    <p:cSldViewPr snapToGrid="0" showGuides="1">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Bruce (Staff)" userId="90f719fa-1c80-44f0-8399-78361958e780" providerId="ADAL" clId="{81EBDF3A-AF91-4759-ACF0-F9E795C43CAC}"/>
    <pc:docChg chg="undo custSel modSld modMainMaster">
      <pc:chgData name="Stephen Bruce (Staff)" userId="90f719fa-1c80-44f0-8399-78361958e780" providerId="ADAL" clId="{81EBDF3A-AF91-4759-ACF0-F9E795C43CAC}" dt="2023-01-25T09:37:44.393" v="46" actId="700"/>
      <pc:docMkLst>
        <pc:docMk/>
      </pc:docMkLst>
      <pc:sldChg chg="addSp delSp modSp mod modClrScheme chgLayout">
        <pc:chgData name="Stephen Bruce (Staff)" userId="90f719fa-1c80-44f0-8399-78361958e780" providerId="ADAL" clId="{81EBDF3A-AF91-4759-ACF0-F9E795C43CAC}" dt="2023-01-25T09:37:44.393" v="46" actId="700"/>
        <pc:sldMkLst>
          <pc:docMk/>
          <pc:sldMk cId="1289614526" sldId="256"/>
        </pc:sldMkLst>
        <pc:spChg chg="del mod ord">
          <ac:chgData name="Stephen Bruce (Staff)" userId="90f719fa-1c80-44f0-8399-78361958e780" providerId="ADAL" clId="{81EBDF3A-AF91-4759-ACF0-F9E795C43CAC}" dt="2023-01-25T09:33:59.735" v="6" actId="478"/>
          <ac:spMkLst>
            <pc:docMk/>
            <pc:sldMk cId="1289614526" sldId="256"/>
            <ac:spMk id="2" creationId="{00000000-0000-0000-0000-000000000000}"/>
          </ac:spMkLst>
        </pc:spChg>
        <pc:spChg chg="add del mod ord">
          <ac:chgData name="Stephen Bruce (Staff)" userId="90f719fa-1c80-44f0-8399-78361958e780" providerId="ADAL" clId="{81EBDF3A-AF91-4759-ACF0-F9E795C43CAC}" dt="2023-01-25T09:37:44.393" v="46" actId="700"/>
          <ac:spMkLst>
            <pc:docMk/>
            <pc:sldMk cId="1289614526" sldId="256"/>
            <ac:spMk id="3" creationId="{F3EF5ADE-F4DB-49E5-8048-4F066CCFB188}"/>
          </ac:spMkLst>
        </pc:spChg>
        <pc:spChg chg="add del mod ord">
          <ac:chgData name="Stephen Bruce (Staff)" userId="90f719fa-1c80-44f0-8399-78361958e780" providerId="ADAL" clId="{81EBDF3A-AF91-4759-ACF0-F9E795C43CAC}" dt="2023-01-25T09:37:44.393" v="46" actId="700"/>
          <ac:spMkLst>
            <pc:docMk/>
            <pc:sldMk cId="1289614526" sldId="256"/>
            <ac:spMk id="4" creationId="{6D908D9F-B3C8-40BC-93AD-D5687960A262}"/>
          </ac:spMkLst>
        </pc:spChg>
        <pc:spChg chg="mod ord">
          <ac:chgData name="Stephen Bruce (Staff)" userId="90f719fa-1c80-44f0-8399-78361958e780" providerId="ADAL" clId="{81EBDF3A-AF91-4759-ACF0-F9E795C43CAC}" dt="2023-01-25T09:37:44.393" v="46" actId="700"/>
          <ac:spMkLst>
            <pc:docMk/>
            <pc:sldMk cId="1289614526" sldId="256"/>
            <ac:spMk id="5" creationId="{00000000-0000-0000-0000-000000000000}"/>
          </ac:spMkLst>
        </pc:spChg>
        <pc:spChg chg="mod ord">
          <ac:chgData name="Stephen Bruce (Staff)" userId="90f719fa-1c80-44f0-8399-78361958e780" providerId="ADAL" clId="{81EBDF3A-AF91-4759-ACF0-F9E795C43CAC}" dt="2023-01-25T09:37:44.393" v="46" actId="700"/>
          <ac:spMkLst>
            <pc:docMk/>
            <pc:sldMk cId="1289614526" sldId="256"/>
            <ac:spMk id="6" creationId="{00000000-0000-0000-0000-000000000000}"/>
          </ac:spMkLst>
        </pc:spChg>
        <pc:spChg chg="mod ord">
          <ac:chgData name="Stephen Bruce (Staff)" userId="90f719fa-1c80-44f0-8399-78361958e780" providerId="ADAL" clId="{81EBDF3A-AF91-4759-ACF0-F9E795C43CAC}" dt="2023-01-25T09:37:44.393" v="46" actId="700"/>
          <ac:spMkLst>
            <pc:docMk/>
            <pc:sldMk cId="1289614526" sldId="256"/>
            <ac:spMk id="7" creationId="{00000000-0000-0000-0000-000000000000}"/>
          </ac:spMkLst>
        </pc:spChg>
        <pc:spChg chg="add del mod ord">
          <ac:chgData name="Stephen Bruce (Staff)" userId="90f719fa-1c80-44f0-8399-78361958e780" providerId="ADAL" clId="{81EBDF3A-AF91-4759-ACF0-F9E795C43CAC}" dt="2023-01-25T09:37:44.393" v="46" actId="700"/>
          <ac:spMkLst>
            <pc:docMk/>
            <pc:sldMk cId="1289614526" sldId="256"/>
            <ac:spMk id="8" creationId="{C615CA33-35BA-47A2-A637-01F4A1217620}"/>
          </ac:spMkLst>
        </pc:spChg>
        <pc:spChg chg="add del mod ord">
          <ac:chgData name="Stephen Bruce (Staff)" userId="90f719fa-1c80-44f0-8399-78361958e780" providerId="ADAL" clId="{81EBDF3A-AF91-4759-ACF0-F9E795C43CAC}" dt="2023-01-25T09:37:44.393" v="46" actId="700"/>
          <ac:spMkLst>
            <pc:docMk/>
            <pc:sldMk cId="1289614526" sldId="256"/>
            <ac:spMk id="9" creationId="{8623781A-B4BD-4E76-BB31-CB72C9C8B101}"/>
          </ac:spMkLst>
        </pc:spChg>
      </pc:sldChg>
      <pc:sldChg chg="delSp mod">
        <pc:chgData name="Stephen Bruce (Staff)" userId="90f719fa-1c80-44f0-8399-78361958e780" providerId="ADAL" clId="{81EBDF3A-AF91-4759-ACF0-F9E795C43CAC}" dt="2023-01-25T09:34:16.414" v="10" actId="478"/>
        <pc:sldMkLst>
          <pc:docMk/>
          <pc:sldMk cId="721361049" sldId="272"/>
        </pc:sldMkLst>
        <pc:spChg chg="del">
          <ac:chgData name="Stephen Bruce (Staff)" userId="90f719fa-1c80-44f0-8399-78361958e780" providerId="ADAL" clId="{81EBDF3A-AF91-4759-ACF0-F9E795C43CAC}" dt="2023-01-25T09:34:16.414" v="10" actId="478"/>
          <ac:spMkLst>
            <pc:docMk/>
            <pc:sldMk cId="721361049" sldId="272"/>
            <ac:spMk id="10" creationId="{00000000-0000-0000-0000-000000000000}"/>
          </ac:spMkLst>
        </pc:spChg>
      </pc:sldChg>
      <pc:sldChg chg="delSp mod">
        <pc:chgData name="Stephen Bruce (Staff)" userId="90f719fa-1c80-44f0-8399-78361958e780" providerId="ADAL" clId="{81EBDF3A-AF91-4759-ACF0-F9E795C43CAC}" dt="2023-01-25T09:34:19.945" v="11" actId="478"/>
        <pc:sldMkLst>
          <pc:docMk/>
          <pc:sldMk cId="1592785349" sldId="275"/>
        </pc:sldMkLst>
        <pc:spChg chg="del">
          <ac:chgData name="Stephen Bruce (Staff)" userId="90f719fa-1c80-44f0-8399-78361958e780" providerId="ADAL" clId="{81EBDF3A-AF91-4759-ACF0-F9E795C43CAC}" dt="2023-01-25T09:34:19.945" v="11" actId="478"/>
          <ac:spMkLst>
            <pc:docMk/>
            <pc:sldMk cId="1592785349" sldId="275"/>
            <ac:spMk id="7" creationId="{00000000-0000-0000-0000-000000000000}"/>
          </ac:spMkLst>
        </pc:spChg>
      </pc:sldChg>
      <pc:sldChg chg="addSp delSp modSp mod chgLayout">
        <pc:chgData name="Stephen Bruce (Staff)" userId="90f719fa-1c80-44f0-8399-78361958e780" providerId="ADAL" clId="{81EBDF3A-AF91-4759-ACF0-F9E795C43CAC}" dt="2023-01-25T09:34:03.436" v="7" actId="478"/>
        <pc:sldMkLst>
          <pc:docMk/>
          <pc:sldMk cId="1670891828" sldId="296"/>
        </pc:sldMkLst>
        <pc:spChg chg="add del mod ord">
          <ac:chgData name="Stephen Bruce (Staff)" userId="90f719fa-1c80-44f0-8399-78361958e780" providerId="ADAL" clId="{81EBDF3A-AF91-4759-ACF0-F9E795C43CAC}" dt="2023-01-25T09:33:26.979" v="2" actId="700"/>
          <ac:spMkLst>
            <pc:docMk/>
            <pc:sldMk cId="1670891828" sldId="296"/>
            <ac:spMk id="2" creationId="{BD309181-5C66-42C0-A9BC-0CD890E35EDF}"/>
          </ac:spMkLst>
        </pc:spChg>
        <pc:spChg chg="add del">
          <ac:chgData name="Stephen Bruce (Staff)" userId="90f719fa-1c80-44f0-8399-78361958e780" providerId="ADAL" clId="{81EBDF3A-AF91-4759-ACF0-F9E795C43CAC}" dt="2023-01-25T09:33:26.979" v="2" actId="700"/>
          <ac:spMkLst>
            <pc:docMk/>
            <pc:sldMk cId="1670891828" sldId="296"/>
            <ac:spMk id="3" creationId="{DA7A1511-3E0F-4AD7-A708-41BE50DD0F7E}"/>
          </ac:spMkLst>
        </pc:spChg>
        <pc:spChg chg="mod ord">
          <ac:chgData name="Stephen Bruce (Staff)" userId="90f719fa-1c80-44f0-8399-78361958e780" providerId="ADAL" clId="{81EBDF3A-AF91-4759-ACF0-F9E795C43CAC}" dt="2023-01-25T09:33:26.979" v="2" actId="700"/>
          <ac:spMkLst>
            <pc:docMk/>
            <pc:sldMk cId="1670891828" sldId="296"/>
            <ac:spMk id="7" creationId="{00000000-0000-0000-0000-000000000000}"/>
          </ac:spMkLst>
        </pc:spChg>
        <pc:spChg chg="mod ord">
          <ac:chgData name="Stephen Bruce (Staff)" userId="90f719fa-1c80-44f0-8399-78361958e780" providerId="ADAL" clId="{81EBDF3A-AF91-4759-ACF0-F9E795C43CAC}" dt="2023-01-25T09:33:26.979" v="2" actId="700"/>
          <ac:spMkLst>
            <pc:docMk/>
            <pc:sldMk cId="1670891828" sldId="296"/>
            <ac:spMk id="8" creationId="{00000000-0000-0000-0000-000000000000}"/>
          </ac:spMkLst>
        </pc:spChg>
        <pc:spChg chg="mod ord">
          <ac:chgData name="Stephen Bruce (Staff)" userId="90f719fa-1c80-44f0-8399-78361958e780" providerId="ADAL" clId="{81EBDF3A-AF91-4759-ACF0-F9E795C43CAC}" dt="2023-01-25T09:33:26.979" v="2" actId="700"/>
          <ac:spMkLst>
            <pc:docMk/>
            <pc:sldMk cId="1670891828" sldId="296"/>
            <ac:spMk id="10" creationId="{00000000-0000-0000-0000-000000000000}"/>
          </ac:spMkLst>
        </pc:spChg>
        <pc:spChg chg="mod ord">
          <ac:chgData name="Stephen Bruce (Staff)" userId="90f719fa-1c80-44f0-8399-78361958e780" providerId="ADAL" clId="{81EBDF3A-AF91-4759-ACF0-F9E795C43CAC}" dt="2023-01-25T09:33:26.979" v="2" actId="700"/>
          <ac:spMkLst>
            <pc:docMk/>
            <pc:sldMk cId="1670891828" sldId="296"/>
            <ac:spMk id="11" creationId="{00000000-0000-0000-0000-000000000000}"/>
          </ac:spMkLst>
        </pc:spChg>
        <pc:spChg chg="del mod ord">
          <ac:chgData name="Stephen Bruce (Staff)" userId="90f719fa-1c80-44f0-8399-78361958e780" providerId="ADAL" clId="{81EBDF3A-AF91-4759-ACF0-F9E795C43CAC}" dt="2023-01-25T09:34:03.436" v="7" actId="478"/>
          <ac:spMkLst>
            <pc:docMk/>
            <pc:sldMk cId="1670891828" sldId="296"/>
            <ac:spMk id="16" creationId="{00000000-0000-0000-0000-000000000000}"/>
          </ac:spMkLst>
        </pc:spChg>
        <pc:picChg chg="mod ord modCrop">
          <ac:chgData name="Stephen Bruce (Staff)" userId="90f719fa-1c80-44f0-8399-78361958e780" providerId="ADAL" clId="{81EBDF3A-AF91-4759-ACF0-F9E795C43CAC}" dt="2023-01-25T09:33:26.979" v="2" actId="700"/>
          <ac:picMkLst>
            <pc:docMk/>
            <pc:sldMk cId="1670891828" sldId="296"/>
            <ac:picMk id="9" creationId="{00000000-0000-0000-0000-000000000000}"/>
          </ac:picMkLst>
        </pc:picChg>
        <pc:picChg chg="mod ord modCrop">
          <ac:chgData name="Stephen Bruce (Staff)" userId="90f719fa-1c80-44f0-8399-78361958e780" providerId="ADAL" clId="{81EBDF3A-AF91-4759-ACF0-F9E795C43CAC}" dt="2023-01-25T09:33:26.979" v="2" actId="700"/>
          <ac:picMkLst>
            <pc:docMk/>
            <pc:sldMk cId="1670891828" sldId="296"/>
            <ac:picMk id="12" creationId="{00000000-0000-0000-0000-000000000000}"/>
          </ac:picMkLst>
        </pc:picChg>
      </pc:sldChg>
      <pc:sldChg chg="delSp mod">
        <pc:chgData name="Stephen Bruce (Staff)" userId="90f719fa-1c80-44f0-8399-78361958e780" providerId="ADAL" clId="{81EBDF3A-AF91-4759-ACF0-F9E795C43CAC}" dt="2023-01-25T09:34:12.967" v="9" actId="478"/>
        <pc:sldMkLst>
          <pc:docMk/>
          <pc:sldMk cId="2360562936" sldId="315"/>
        </pc:sldMkLst>
        <pc:spChg chg="del">
          <ac:chgData name="Stephen Bruce (Staff)" userId="90f719fa-1c80-44f0-8399-78361958e780" providerId="ADAL" clId="{81EBDF3A-AF91-4759-ACF0-F9E795C43CAC}" dt="2023-01-25T09:34:12.967" v="9" actId="478"/>
          <ac:spMkLst>
            <pc:docMk/>
            <pc:sldMk cId="2360562936" sldId="315"/>
            <ac:spMk id="5" creationId="{00000000-0000-0000-0000-000000000000}"/>
          </ac:spMkLst>
        </pc:spChg>
      </pc:sldChg>
      <pc:sldChg chg="delSp modSp mod">
        <pc:chgData name="Stephen Bruce (Staff)" userId="90f719fa-1c80-44f0-8399-78361958e780" providerId="ADAL" clId="{81EBDF3A-AF91-4759-ACF0-F9E795C43CAC}" dt="2023-01-25T09:33:56.356" v="5" actId="478"/>
        <pc:sldMkLst>
          <pc:docMk/>
          <pc:sldMk cId="1213027388" sldId="329"/>
        </pc:sldMkLst>
        <pc:spChg chg="del mod">
          <ac:chgData name="Stephen Bruce (Staff)" userId="90f719fa-1c80-44f0-8399-78361958e780" providerId="ADAL" clId="{81EBDF3A-AF91-4759-ACF0-F9E795C43CAC}" dt="2023-01-25T09:33:56.356" v="5" actId="478"/>
          <ac:spMkLst>
            <pc:docMk/>
            <pc:sldMk cId="1213027388" sldId="329"/>
            <ac:spMk id="2" creationId="{00000000-0000-0000-0000-000000000000}"/>
          </ac:spMkLst>
        </pc:spChg>
      </pc:sldChg>
      <pc:sldChg chg="delSp mod">
        <pc:chgData name="Stephen Bruce (Staff)" userId="90f719fa-1c80-44f0-8399-78361958e780" providerId="ADAL" clId="{81EBDF3A-AF91-4759-ACF0-F9E795C43CAC}" dt="2023-01-25T09:34:09.400" v="8" actId="478"/>
        <pc:sldMkLst>
          <pc:docMk/>
          <pc:sldMk cId="152560043" sldId="330"/>
        </pc:sldMkLst>
        <pc:spChg chg="del">
          <ac:chgData name="Stephen Bruce (Staff)" userId="90f719fa-1c80-44f0-8399-78361958e780" providerId="ADAL" clId="{81EBDF3A-AF91-4759-ACF0-F9E795C43CAC}" dt="2023-01-25T09:34:09.400" v="8" actId="478"/>
          <ac:spMkLst>
            <pc:docMk/>
            <pc:sldMk cId="152560043" sldId="330"/>
            <ac:spMk id="2" creationId="{00000000-0000-0000-0000-000000000000}"/>
          </ac:spMkLst>
        </pc:spChg>
      </pc:sldChg>
      <pc:sldChg chg="delSp mod">
        <pc:chgData name="Stephen Bruce (Staff)" userId="90f719fa-1c80-44f0-8399-78361958e780" providerId="ADAL" clId="{81EBDF3A-AF91-4759-ACF0-F9E795C43CAC}" dt="2023-01-25T09:34:27.016" v="12" actId="478"/>
        <pc:sldMkLst>
          <pc:docMk/>
          <pc:sldMk cId="236934715" sldId="331"/>
        </pc:sldMkLst>
        <pc:spChg chg="del">
          <ac:chgData name="Stephen Bruce (Staff)" userId="90f719fa-1c80-44f0-8399-78361958e780" providerId="ADAL" clId="{81EBDF3A-AF91-4759-ACF0-F9E795C43CAC}" dt="2023-01-25T09:34:27.016" v="12" actId="478"/>
          <ac:spMkLst>
            <pc:docMk/>
            <pc:sldMk cId="236934715" sldId="331"/>
            <ac:spMk id="2" creationId="{00000000-0000-0000-0000-000000000000}"/>
          </ac:spMkLst>
        </pc:spChg>
      </pc:sldChg>
      <pc:sldMasterChg chg="delSp mod delSldLayout modSldLayout">
        <pc:chgData name="Stephen Bruce (Staff)" userId="90f719fa-1c80-44f0-8399-78361958e780" providerId="ADAL" clId="{81EBDF3A-AF91-4759-ACF0-F9E795C43CAC}" dt="2023-01-25T09:37:20.832" v="42" actId="2696"/>
        <pc:sldMasterMkLst>
          <pc:docMk/>
          <pc:sldMasterMk cId="1679055606" sldId="2147483660"/>
        </pc:sldMasterMkLst>
        <pc:spChg chg="del">
          <ac:chgData name="Stephen Bruce (Staff)" userId="90f719fa-1c80-44f0-8399-78361958e780" providerId="ADAL" clId="{81EBDF3A-AF91-4759-ACF0-F9E795C43CAC}" dt="2023-01-25T09:35:02.676" v="13" actId="478"/>
          <ac:spMkLst>
            <pc:docMk/>
            <pc:sldMasterMk cId="1679055606" sldId="2147483660"/>
            <ac:spMk id="5" creationId="{00000000-0000-0000-0000-000000000000}"/>
          </ac:spMkLst>
        </pc:spChg>
        <pc:sldLayoutChg chg="delSp mod">
          <pc:chgData name="Stephen Bruce (Staff)" userId="90f719fa-1c80-44f0-8399-78361958e780" providerId="ADAL" clId="{81EBDF3A-AF91-4759-ACF0-F9E795C43CAC}" dt="2023-01-25T09:35:06.442" v="14" actId="478"/>
          <pc:sldLayoutMkLst>
            <pc:docMk/>
            <pc:sldMasterMk cId="1679055606" sldId="2147483660"/>
            <pc:sldLayoutMk cId="745544561" sldId="2147483661"/>
          </pc:sldLayoutMkLst>
          <pc:spChg chg="del">
            <ac:chgData name="Stephen Bruce (Staff)" userId="90f719fa-1c80-44f0-8399-78361958e780" providerId="ADAL" clId="{81EBDF3A-AF91-4759-ACF0-F9E795C43CAC}" dt="2023-01-25T09:35:06.442" v="14" actId="478"/>
            <ac:spMkLst>
              <pc:docMk/>
              <pc:sldMasterMk cId="1679055606" sldId="2147483660"/>
              <pc:sldLayoutMk cId="745544561" sldId="2147483661"/>
              <ac:spMk id="5" creationId="{00000000-0000-0000-0000-000000000000}"/>
            </ac:spMkLst>
          </pc:spChg>
        </pc:sldLayoutChg>
        <pc:sldLayoutChg chg="delSp mod">
          <pc:chgData name="Stephen Bruce (Staff)" userId="90f719fa-1c80-44f0-8399-78361958e780" providerId="ADAL" clId="{81EBDF3A-AF91-4759-ACF0-F9E795C43CAC}" dt="2023-01-25T09:35:31.852" v="24" actId="478"/>
          <pc:sldLayoutMkLst>
            <pc:docMk/>
            <pc:sldMasterMk cId="1679055606" sldId="2147483660"/>
            <pc:sldLayoutMk cId="879434955" sldId="2147483662"/>
          </pc:sldLayoutMkLst>
          <pc:spChg chg="del">
            <ac:chgData name="Stephen Bruce (Staff)" userId="90f719fa-1c80-44f0-8399-78361958e780" providerId="ADAL" clId="{81EBDF3A-AF91-4759-ACF0-F9E795C43CAC}" dt="2023-01-25T09:35:31.852" v="24" actId="478"/>
            <ac:spMkLst>
              <pc:docMk/>
              <pc:sldMasterMk cId="1679055606" sldId="2147483660"/>
              <pc:sldLayoutMk cId="879434955" sldId="2147483662"/>
              <ac:spMk id="5" creationId="{00000000-0000-0000-0000-000000000000}"/>
            </ac:spMkLst>
          </pc:spChg>
        </pc:sldLayoutChg>
        <pc:sldLayoutChg chg="delSp mod">
          <pc:chgData name="Stephen Bruce (Staff)" userId="90f719fa-1c80-44f0-8399-78361958e780" providerId="ADAL" clId="{81EBDF3A-AF91-4759-ACF0-F9E795C43CAC}" dt="2023-01-25T09:35:37.778" v="25" actId="478"/>
          <pc:sldLayoutMkLst>
            <pc:docMk/>
            <pc:sldMasterMk cId="1679055606" sldId="2147483660"/>
            <pc:sldLayoutMk cId="2034158809" sldId="2147483664"/>
          </pc:sldLayoutMkLst>
          <pc:spChg chg="del">
            <ac:chgData name="Stephen Bruce (Staff)" userId="90f719fa-1c80-44f0-8399-78361958e780" providerId="ADAL" clId="{81EBDF3A-AF91-4759-ACF0-F9E795C43CAC}" dt="2023-01-25T09:35:37.778" v="25" actId="478"/>
            <ac:spMkLst>
              <pc:docMk/>
              <pc:sldMasterMk cId="1679055606" sldId="2147483660"/>
              <pc:sldLayoutMk cId="2034158809" sldId="2147483664"/>
              <ac:spMk id="6" creationId="{00000000-0000-0000-0000-000000000000}"/>
            </ac:spMkLst>
          </pc:spChg>
        </pc:sldLayoutChg>
        <pc:sldLayoutChg chg="delSp mod">
          <pc:chgData name="Stephen Bruce (Staff)" userId="90f719fa-1c80-44f0-8399-78361958e780" providerId="ADAL" clId="{81EBDF3A-AF91-4759-ACF0-F9E795C43CAC}" dt="2023-01-25T09:35:48.190" v="29" actId="478"/>
          <pc:sldLayoutMkLst>
            <pc:docMk/>
            <pc:sldMasterMk cId="1679055606" sldId="2147483660"/>
            <pc:sldLayoutMk cId="3263740592" sldId="2147483666"/>
          </pc:sldLayoutMkLst>
          <pc:spChg chg="del">
            <ac:chgData name="Stephen Bruce (Staff)" userId="90f719fa-1c80-44f0-8399-78361958e780" providerId="ADAL" clId="{81EBDF3A-AF91-4759-ACF0-F9E795C43CAC}" dt="2023-01-25T09:35:48.190" v="29" actId="478"/>
            <ac:spMkLst>
              <pc:docMk/>
              <pc:sldMasterMk cId="1679055606" sldId="2147483660"/>
              <pc:sldLayoutMk cId="3263740592" sldId="2147483666"/>
              <ac:spMk id="4" creationId="{00000000-0000-0000-0000-000000000000}"/>
            </ac:spMkLst>
          </pc:spChg>
        </pc:sldLayoutChg>
        <pc:sldLayoutChg chg="delSp mod">
          <pc:chgData name="Stephen Bruce (Staff)" userId="90f719fa-1c80-44f0-8399-78361958e780" providerId="ADAL" clId="{81EBDF3A-AF91-4759-ACF0-F9E795C43CAC}" dt="2023-01-25T09:35:52.300" v="30" actId="478"/>
          <pc:sldLayoutMkLst>
            <pc:docMk/>
            <pc:sldMasterMk cId="1679055606" sldId="2147483660"/>
            <pc:sldLayoutMk cId="1763515658" sldId="2147483667"/>
          </pc:sldLayoutMkLst>
          <pc:spChg chg="del">
            <ac:chgData name="Stephen Bruce (Staff)" userId="90f719fa-1c80-44f0-8399-78361958e780" providerId="ADAL" clId="{81EBDF3A-AF91-4759-ACF0-F9E795C43CAC}" dt="2023-01-25T09:35:52.300" v="30" actId="478"/>
            <ac:spMkLst>
              <pc:docMk/>
              <pc:sldMasterMk cId="1679055606" sldId="2147483660"/>
              <pc:sldLayoutMk cId="1763515658" sldId="2147483667"/>
              <ac:spMk id="3" creationId="{00000000-0000-0000-0000-000000000000}"/>
            </ac:spMkLst>
          </pc:spChg>
        </pc:sldLayoutChg>
        <pc:sldLayoutChg chg="delSp mod">
          <pc:chgData name="Stephen Bruce (Staff)" userId="90f719fa-1c80-44f0-8399-78361958e780" providerId="ADAL" clId="{81EBDF3A-AF91-4759-ACF0-F9E795C43CAC}" dt="2023-01-25T09:35:40.602" v="26" actId="478"/>
          <pc:sldLayoutMkLst>
            <pc:docMk/>
            <pc:sldMasterMk cId="1679055606" sldId="2147483660"/>
            <pc:sldLayoutMk cId="854777122" sldId="2147483680"/>
          </pc:sldLayoutMkLst>
          <pc:spChg chg="del">
            <ac:chgData name="Stephen Bruce (Staff)" userId="90f719fa-1c80-44f0-8399-78361958e780" providerId="ADAL" clId="{81EBDF3A-AF91-4759-ACF0-F9E795C43CAC}" dt="2023-01-25T09:35:40.602" v="26" actId="478"/>
            <ac:spMkLst>
              <pc:docMk/>
              <pc:sldMasterMk cId="1679055606" sldId="2147483660"/>
              <pc:sldLayoutMk cId="854777122" sldId="2147483680"/>
              <ac:spMk id="6" creationId="{00000000-0000-0000-0000-000000000000}"/>
            </ac:spMkLst>
          </pc:spChg>
        </pc:sldLayoutChg>
        <pc:sldLayoutChg chg="delSp mod">
          <pc:chgData name="Stephen Bruce (Staff)" userId="90f719fa-1c80-44f0-8399-78361958e780" providerId="ADAL" clId="{81EBDF3A-AF91-4759-ACF0-F9E795C43CAC}" dt="2023-01-25T09:35:43.085" v="27" actId="478"/>
          <pc:sldLayoutMkLst>
            <pc:docMk/>
            <pc:sldMasterMk cId="1679055606" sldId="2147483660"/>
            <pc:sldLayoutMk cId="4021642890" sldId="2147483681"/>
          </pc:sldLayoutMkLst>
          <pc:spChg chg="del">
            <ac:chgData name="Stephen Bruce (Staff)" userId="90f719fa-1c80-44f0-8399-78361958e780" providerId="ADAL" clId="{81EBDF3A-AF91-4759-ACF0-F9E795C43CAC}" dt="2023-01-25T09:35:43.085" v="27" actId="478"/>
            <ac:spMkLst>
              <pc:docMk/>
              <pc:sldMasterMk cId="1679055606" sldId="2147483660"/>
              <pc:sldLayoutMk cId="4021642890" sldId="2147483681"/>
              <ac:spMk id="6" creationId="{00000000-0000-0000-0000-000000000000}"/>
            </ac:spMkLst>
          </pc:spChg>
        </pc:sldLayoutChg>
        <pc:sldLayoutChg chg="delSp mod">
          <pc:chgData name="Stephen Bruce (Staff)" userId="90f719fa-1c80-44f0-8399-78361958e780" providerId="ADAL" clId="{81EBDF3A-AF91-4759-ACF0-F9E795C43CAC}" dt="2023-01-25T09:35:45.494" v="28" actId="478"/>
          <pc:sldLayoutMkLst>
            <pc:docMk/>
            <pc:sldMasterMk cId="1679055606" sldId="2147483660"/>
            <pc:sldLayoutMk cId="2635887280" sldId="2147483682"/>
          </pc:sldLayoutMkLst>
          <pc:spChg chg="del">
            <ac:chgData name="Stephen Bruce (Staff)" userId="90f719fa-1c80-44f0-8399-78361958e780" providerId="ADAL" clId="{81EBDF3A-AF91-4759-ACF0-F9E795C43CAC}" dt="2023-01-25T09:35:45.494" v="28" actId="478"/>
            <ac:spMkLst>
              <pc:docMk/>
              <pc:sldMasterMk cId="1679055606" sldId="2147483660"/>
              <pc:sldLayoutMk cId="2635887280" sldId="2147483682"/>
              <ac:spMk id="6" creationId="{00000000-0000-0000-0000-000000000000}"/>
            </ac:spMkLst>
          </pc:spChg>
        </pc:sldLayoutChg>
        <pc:sldLayoutChg chg="delSp del mod">
          <pc:chgData name="Stephen Bruce (Staff)" userId="90f719fa-1c80-44f0-8399-78361958e780" providerId="ADAL" clId="{81EBDF3A-AF91-4759-ACF0-F9E795C43CAC}" dt="2023-01-25T09:36:47.828" v="34" actId="2696"/>
          <pc:sldLayoutMkLst>
            <pc:docMk/>
            <pc:sldMasterMk cId="1679055606" sldId="2147483660"/>
            <pc:sldLayoutMk cId="425227024" sldId="2147483684"/>
          </pc:sldLayoutMkLst>
          <pc:spChg chg="del">
            <ac:chgData name="Stephen Bruce (Staff)" userId="90f719fa-1c80-44f0-8399-78361958e780" providerId="ADAL" clId="{81EBDF3A-AF91-4759-ACF0-F9E795C43CAC}" dt="2023-01-25T09:35:10.916" v="16" actId="478"/>
            <ac:spMkLst>
              <pc:docMk/>
              <pc:sldMasterMk cId="1679055606" sldId="2147483660"/>
              <pc:sldLayoutMk cId="425227024" sldId="2147483684"/>
              <ac:spMk id="5" creationId="{00000000-0000-0000-0000-000000000000}"/>
            </ac:spMkLst>
          </pc:spChg>
        </pc:sldLayoutChg>
        <pc:sldLayoutChg chg="del">
          <pc:chgData name="Stephen Bruce (Staff)" userId="90f719fa-1c80-44f0-8399-78361958e780" providerId="ADAL" clId="{81EBDF3A-AF91-4759-ACF0-F9E795C43CAC}" dt="2023-01-25T09:36:49.158" v="35" actId="2696"/>
          <pc:sldLayoutMkLst>
            <pc:docMk/>
            <pc:sldMasterMk cId="1679055606" sldId="2147483660"/>
            <pc:sldLayoutMk cId="993382357" sldId="2147483685"/>
          </pc:sldLayoutMkLst>
        </pc:sldLayoutChg>
        <pc:sldLayoutChg chg="del">
          <pc:chgData name="Stephen Bruce (Staff)" userId="90f719fa-1c80-44f0-8399-78361958e780" providerId="ADAL" clId="{81EBDF3A-AF91-4759-ACF0-F9E795C43CAC}" dt="2023-01-25T09:36:50.090" v="36" actId="2696"/>
          <pc:sldLayoutMkLst>
            <pc:docMk/>
            <pc:sldMasterMk cId="1679055606" sldId="2147483660"/>
            <pc:sldLayoutMk cId="3658341774" sldId="2147483686"/>
          </pc:sldLayoutMkLst>
        </pc:sldLayoutChg>
        <pc:sldLayoutChg chg="delSp del mod">
          <pc:chgData name="Stephen Bruce (Staff)" userId="90f719fa-1c80-44f0-8399-78361958e780" providerId="ADAL" clId="{81EBDF3A-AF91-4759-ACF0-F9E795C43CAC}" dt="2023-01-25T09:36:51.106" v="37" actId="2696"/>
          <pc:sldLayoutMkLst>
            <pc:docMk/>
            <pc:sldMasterMk cId="1679055606" sldId="2147483660"/>
            <pc:sldLayoutMk cId="2809121091" sldId="2147483687"/>
          </pc:sldLayoutMkLst>
          <pc:spChg chg="del">
            <ac:chgData name="Stephen Bruce (Staff)" userId="90f719fa-1c80-44f0-8399-78361958e780" providerId="ADAL" clId="{81EBDF3A-AF91-4759-ACF0-F9E795C43CAC}" dt="2023-01-25T09:35:13.562" v="17" actId="478"/>
            <ac:spMkLst>
              <pc:docMk/>
              <pc:sldMasterMk cId="1679055606" sldId="2147483660"/>
              <pc:sldLayoutMk cId="2809121091" sldId="2147483687"/>
              <ac:spMk id="5" creationId="{00000000-0000-0000-0000-000000000000}"/>
            </ac:spMkLst>
          </pc:spChg>
        </pc:sldLayoutChg>
        <pc:sldLayoutChg chg="addSp delSp del mod">
          <pc:chgData name="Stephen Bruce (Staff)" userId="90f719fa-1c80-44f0-8399-78361958e780" providerId="ADAL" clId="{81EBDF3A-AF91-4759-ACF0-F9E795C43CAC}" dt="2023-01-25T09:36:51.821" v="38" actId="2696"/>
          <pc:sldLayoutMkLst>
            <pc:docMk/>
            <pc:sldMasterMk cId="1679055606" sldId="2147483660"/>
            <pc:sldLayoutMk cId="779377359" sldId="2147483688"/>
          </pc:sldLayoutMkLst>
          <pc:spChg chg="del">
            <ac:chgData name="Stephen Bruce (Staff)" userId="90f719fa-1c80-44f0-8399-78361958e780" providerId="ADAL" clId="{81EBDF3A-AF91-4759-ACF0-F9E795C43CAC}" dt="2023-01-25T09:35:20.005" v="20" actId="478"/>
            <ac:spMkLst>
              <pc:docMk/>
              <pc:sldMasterMk cId="1679055606" sldId="2147483660"/>
              <pc:sldLayoutMk cId="779377359" sldId="2147483688"/>
              <ac:spMk id="5" creationId="{00000000-0000-0000-0000-000000000000}"/>
            </ac:spMkLst>
          </pc:spChg>
          <pc:spChg chg="add del">
            <ac:chgData name="Stephen Bruce (Staff)" userId="90f719fa-1c80-44f0-8399-78361958e780" providerId="ADAL" clId="{81EBDF3A-AF91-4759-ACF0-F9E795C43CAC}" dt="2023-01-25T09:35:17.247" v="19" actId="478"/>
            <ac:spMkLst>
              <pc:docMk/>
              <pc:sldMasterMk cId="1679055606" sldId="2147483660"/>
              <pc:sldLayoutMk cId="779377359" sldId="2147483688"/>
              <ac:spMk id="19" creationId="{00000000-0000-0000-0000-000000000000}"/>
            </ac:spMkLst>
          </pc:spChg>
        </pc:sldLayoutChg>
        <pc:sldLayoutChg chg="delSp mod">
          <pc:chgData name="Stephen Bruce (Staff)" userId="90f719fa-1c80-44f0-8399-78361958e780" providerId="ADAL" clId="{81EBDF3A-AF91-4759-ACF0-F9E795C43CAC}" dt="2023-01-25T09:35:22.786" v="21" actId="478"/>
          <pc:sldLayoutMkLst>
            <pc:docMk/>
            <pc:sldMasterMk cId="1679055606" sldId="2147483660"/>
            <pc:sldLayoutMk cId="3848965724" sldId="2147483689"/>
          </pc:sldLayoutMkLst>
          <pc:spChg chg="del">
            <ac:chgData name="Stephen Bruce (Staff)" userId="90f719fa-1c80-44f0-8399-78361958e780" providerId="ADAL" clId="{81EBDF3A-AF91-4759-ACF0-F9E795C43CAC}" dt="2023-01-25T09:35:22.786" v="21" actId="478"/>
            <ac:spMkLst>
              <pc:docMk/>
              <pc:sldMasterMk cId="1679055606" sldId="2147483660"/>
              <pc:sldLayoutMk cId="3848965724" sldId="2147483689"/>
              <ac:spMk id="5" creationId="{00000000-0000-0000-0000-000000000000}"/>
            </ac:spMkLst>
          </pc:spChg>
        </pc:sldLayoutChg>
        <pc:sldLayoutChg chg="delSp del mod">
          <pc:chgData name="Stephen Bruce (Staff)" userId="90f719fa-1c80-44f0-8399-78361958e780" providerId="ADAL" clId="{81EBDF3A-AF91-4759-ACF0-F9E795C43CAC}" dt="2023-01-25T09:36:53.758" v="39" actId="2696"/>
          <pc:sldLayoutMkLst>
            <pc:docMk/>
            <pc:sldMasterMk cId="1679055606" sldId="2147483660"/>
            <pc:sldLayoutMk cId="3602063065" sldId="2147483690"/>
          </pc:sldLayoutMkLst>
          <pc:spChg chg="del">
            <ac:chgData name="Stephen Bruce (Staff)" userId="90f719fa-1c80-44f0-8399-78361958e780" providerId="ADAL" clId="{81EBDF3A-AF91-4759-ACF0-F9E795C43CAC}" dt="2023-01-25T09:35:25.551" v="22" actId="478"/>
            <ac:spMkLst>
              <pc:docMk/>
              <pc:sldMasterMk cId="1679055606" sldId="2147483660"/>
              <pc:sldLayoutMk cId="3602063065" sldId="2147483690"/>
              <ac:spMk id="5" creationId="{00000000-0000-0000-0000-000000000000}"/>
            </ac:spMkLst>
          </pc:spChg>
        </pc:sldLayoutChg>
        <pc:sldLayoutChg chg="delSp del mod">
          <pc:chgData name="Stephen Bruce (Staff)" userId="90f719fa-1c80-44f0-8399-78361958e780" providerId="ADAL" clId="{81EBDF3A-AF91-4759-ACF0-F9E795C43CAC}" dt="2023-01-25T09:36:55.962" v="40" actId="2696"/>
          <pc:sldLayoutMkLst>
            <pc:docMk/>
            <pc:sldMasterMk cId="1679055606" sldId="2147483660"/>
            <pc:sldLayoutMk cId="1984781171" sldId="2147483691"/>
          </pc:sldLayoutMkLst>
          <pc:spChg chg="del">
            <ac:chgData name="Stephen Bruce (Staff)" userId="90f719fa-1c80-44f0-8399-78361958e780" providerId="ADAL" clId="{81EBDF3A-AF91-4759-ACF0-F9E795C43CAC}" dt="2023-01-25T09:35:28.646" v="23" actId="478"/>
            <ac:spMkLst>
              <pc:docMk/>
              <pc:sldMasterMk cId="1679055606" sldId="2147483660"/>
              <pc:sldLayoutMk cId="1984781171" sldId="2147483691"/>
              <ac:spMk id="5" creationId="{00000000-0000-0000-0000-000000000000}"/>
            </ac:spMkLst>
          </pc:spChg>
        </pc:sldLayoutChg>
        <pc:sldLayoutChg chg="del">
          <pc:chgData name="Stephen Bruce (Staff)" userId="90f719fa-1c80-44f0-8399-78361958e780" providerId="ADAL" clId="{81EBDF3A-AF91-4759-ACF0-F9E795C43CAC}" dt="2023-01-25T09:37:02.610" v="41" actId="2696"/>
          <pc:sldLayoutMkLst>
            <pc:docMk/>
            <pc:sldMasterMk cId="1679055606" sldId="2147483660"/>
            <pc:sldLayoutMk cId="1061165085" sldId="2147483692"/>
          </pc:sldLayoutMkLst>
        </pc:sldLayoutChg>
        <pc:sldLayoutChg chg="delSp del mod">
          <pc:chgData name="Stephen Bruce (Staff)" userId="90f719fa-1c80-44f0-8399-78361958e780" providerId="ADAL" clId="{81EBDF3A-AF91-4759-ACF0-F9E795C43CAC}" dt="2023-01-25T09:37:20.832" v="42" actId="2696"/>
          <pc:sldLayoutMkLst>
            <pc:docMk/>
            <pc:sldMasterMk cId="1679055606" sldId="2147483660"/>
            <pc:sldLayoutMk cId="3248074772" sldId="2147483693"/>
          </pc:sldLayoutMkLst>
          <pc:spChg chg="del">
            <ac:chgData name="Stephen Bruce (Staff)" userId="90f719fa-1c80-44f0-8399-78361958e780" providerId="ADAL" clId="{81EBDF3A-AF91-4759-ACF0-F9E795C43CAC}" dt="2023-01-25T09:35:09.222" v="15" actId="478"/>
            <ac:spMkLst>
              <pc:docMk/>
              <pc:sldMasterMk cId="1679055606" sldId="2147483660"/>
              <pc:sldLayoutMk cId="3248074772" sldId="2147483693"/>
              <ac:spMk id="5" creationId="{00000000-0000-0000-0000-000000000000}"/>
            </ac:spMkLst>
          </pc:spChg>
        </pc:sldLayoutChg>
        <pc:sldLayoutChg chg="delSp mod">
          <pc:chgData name="Stephen Bruce (Staff)" userId="90f719fa-1c80-44f0-8399-78361958e780" providerId="ADAL" clId="{81EBDF3A-AF91-4759-ACF0-F9E795C43CAC}" dt="2023-01-25T09:35:57.800" v="31" actId="478"/>
          <pc:sldLayoutMkLst>
            <pc:docMk/>
            <pc:sldMasterMk cId="1679055606" sldId="2147483660"/>
            <pc:sldLayoutMk cId="2644440423" sldId="2147483696"/>
          </pc:sldLayoutMkLst>
          <pc:spChg chg="del">
            <ac:chgData name="Stephen Bruce (Staff)" userId="90f719fa-1c80-44f0-8399-78361958e780" providerId="ADAL" clId="{81EBDF3A-AF91-4759-ACF0-F9E795C43CAC}" dt="2023-01-25T09:35:57.800" v="31" actId="478"/>
            <ac:spMkLst>
              <pc:docMk/>
              <pc:sldMasterMk cId="1679055606" sldId="2147483660"/>
              <pc:sldLayoutMk cId="2644440423" sldId="2147483696"/>
              <ac:spMk id="5" creationId="{00000000-0000-0000-0000-000000000000}"/>
            </ac:spMkLst>
          </pc:spChg>
        </pc:sldLayoutChg>
      </pc:sldMasterChg>
      <pc:sldMasterChg chg="delSp mod modSldLayout">
        <pc:chgData name="Stephen Bruce (Staff)" userId="90f719fa-1c80-44f0-8399-78361958e780" providerId="ADAL" clId="{81EBDF3A-AF91-4759-ACF0-F9E795C43CAC}" dt="2023-01-25T09:36:05.091" v="33" actId="478"/>
        <pc:sldMasterMkLst>
          <pc:docMk/>
          <pc:sldMasterMk cId="800959015" sldId="2147483694"/>
        </pc:sldMasterMkLst>
        <pc:spChg chg="del">
          <ac:chgData name="Stephen Bruce (Staff)" userId="90f719fa-1c80-44f0-8399-78361958e780" providerId="ADAL" clId="{81EBDF3A-AF91-4759-ACF0-F9E795C43CAC}" dt="2023-01-25T09:35:59.707" v="32" actId="478"/>
          <ac:spMkLst>
            <pc:docMk/>
            <pc:sldMasterMk cId="800959015" sldId="2147483694"/>
            <ac:spMk id="11" creationId="{00000000-0000-0000-0000-000000000000}"/>
          </ac:spMkLst>
        </pc:spChg>
        <pc:sldLayoutChg chg="delSp mod">
          <pc:chgData name="Stephen Bruce (Staff)" userId="90f719fa-1c80-44f0-8399-78361958e780" providerId="ADAL" clId="{81EBDF3A-AF91-4759-ACF0-F9E795C43CAC}" dt="2023-01-25T09:36:05.091" v="33" actId="478"/>
          <pc:sldLayoutMkLst>
            <pc:docMk/>
            <pc:sldMasterMk cId="800959015" sldId="2147483694"/>
            <pc:sldLayoutMk cId="4206049447" sldId="2147483695"/>
          </pc:sldLayoutMkLst>
          <pc:spChg chg="del">
            <ac:chgData name="Stephen Bruce (Staff)" userId="90f719fa-1c80-44f0-8399-78361958e780" providerId="ADAL" clId="{81EBDF3A-AF91-4759-ACF0-F9E795C43CAC}" dt="2023-01-25T09:36:05.091" v="33" actId="478"/>
            <ac:spMkLst>
              <pc:docMk/>
              <pc:sldMasterMk cId="800959015" sldId="2147483694"/>
              <pc:sldLayoutMk cId="4206049447" sldId="2147483695"/>
              <ac:spMk id="5" creationId="{00000000-0000-0000-0000-000000000000}"/>
            </ac:spMkLst>
          </pc:spChg>
        </pc:sldLayoutChg>
      </pc:sldMasterChg>
    </pc:docChg>
  </pc:docChgLst>
  <pc:docChgLst>
    <pc:chgData name="Stephen Bruce (Staff)" userId="90f719fa-1c80-44f0-8399-78361958e780" providerId="ADAL" clId="{FDD45088-F358-4E4A-B77E-9EAA0F888AB2}"/>
    <pc:docChg chg="custSel addSld modSld modMainMaster">
      <pc:chgData name="Stephen Bruce (Staff)" userId="90f719fa-1c80-44f0-8399-78361958e780" providerId="ADAL" clId="{FDD45088-F358-4E4A-B77E-9EAA0F888AB2}" dt="2023-01-17T11:03:38.548" v="169" actId="1076"/>
      <pc:docMkLst>
        <pc:docMk/>
      </pc:docMkLst>
      <pc:sldChg chg="modSp mod">
        <pc:chgData name="Stephen Bruce (Staff)" userId="90f719fa-1c80-44f0-8399-78361958e780" providerId="ADAL" clId="{FDD45088-F358-4E4A-B77E-9EAA0F888AB2}" dt="2023-01-16T15:54:49.185" v="35" actId="403"/>
        <pc:sldMkLst>
          <pc:docMk/>
          <pc:sldMk cId="1670891828" sldId="296"/>
        </pc:sldMkLst>
        <pc:spChg chg="mod">
          <ac:chgData name="Stephen Bruce (Staff)" userId="90f719fa-1c80-44f0-8399-78361958e780" providerId="ADAL" clId="{FDD45088-F358-4E4A-B77E-9EAA0F888AB2}" dt="2023-01-16T15:54:16.617" v="5" actId="403"/>
          <ac:spMkLst>
            <pc:docMk/>
            <pc:sldMk cId="1670891828" sldId="296"/>
            <ac:spMk id="10" creationId="{00000000-0000-0000-0000-000000000000}"/>
          </ac:spMkLst>
        </pc:spChg>
        <pc:spChg chg="mod">
          <ac:chgData name="Stephen Bruce (Staff)" userId="90f719fa-1c80-44f0-8399-78361958e780" providerId="ADAL" clId="{FDD45088-F358-4E4A-B77E-9EAA0F888AB2}" dt="2023-01-16T15:54:49.185" v="35" actId="403"/>
          <ac:spMkLst>
            <pc:docMk/>
            <pc:sldMk cId="1670891828" sldId="296"/>
            <ac:spMk id="11" creationId="{00000000-0000-0000-0000-000000000000}"/>
          </ac:spMkLst>
        </pc:spChg>
      </pc:sldChg>
      <pc:sldChg chg="addSp modSp add mod">
        <pc:chgData name="Stephen Bruce (Staff)" userId="90f719fa-1c80-44f0-8399-78361958e780" providerId="ADAL" clId="{FDD45088-F358-4E4A-B77E-9EAA0F888AB2}" dt="2023-01-17T11:03:38.548" v="169" actId="1076"/>
        <pc:sldMkLst>
          <pc:docMk/>
          <pc:sldMk cId="3023831526" sldId="332"/>
        </pc:sldMkLst>
        <pc:spChg chg="mod">
          <ac:chgData name="Stephen Bruce (Staff)" userId="90f719fa-1c80-44f0-8399-78361958e780" providerId="ADAL" clId="{FDD45088-F358-4E4A-B77E-9EAA0F888AB2}" dt="2023-01-17T11:03:28.324" v="167" actId="1076"/>
          <ac:spMkLst>
            <pc:docMk/>
            <pc:sldMk cId="3023831526" sldId="332"/>
            <ac:spMk id="3" creationId="{FDB4EF4D-1E37-4581-A394-841561165A3C}"/>
          </ac:spMkLst>
        </pc:spChg>
        <pc:spChg chg="mod">
          <ac:chgData name="Stephen Bruce (Staff)" userId="90f719fa-1c80-44f0-8399-78361958e780" providerId="ADAL" clId="{FDD45088-F358-4E4A-B77E-9EAA0F888AB2}" dt="2023-01-17T11:03:38.548" v="169" actId="1076"/>
          <ac:spMkLst>
            <pc:docMk/>
            <pc:sldMk cId="3023831526" sldId="332"/>
            <ac:spMk id="13" creationId="{E6CD4000-27C1-434B-8D7E-2737C668C997}"/>
          </ac:spMkLst>
        </pc:spChg>
        <pc:picChg chg="add mod">
          <ac:chgData name="Stephen Bruce (Staff)" userId="90f719fa-1c80-44f0-8399-78361958e780" providerId="ADAL" clId="{FDD45088-F358-4E4A-B77E-9EAA0F888AB2}" dt="2023-01-17T11:03:31.372" v="168" actId="1076"/>
          <ac:picMkLst>
            <pc:docMk/>
            <pc:sldMk cId="3023831526" sldId="332"/>
            <ac:picMk id="6" creationId="{EDFCFCF0-F94C-4554-81CF-1CBCE7B3EA5A}"/>
          </ac:picMkLst>
        </pc:picChg>
        <pc:picChg chg="mod">
          <ac:chgData name="Stephen Bruce (Staff)" userId="90f719fa-1c80-44f0-8399-78361958e780" providerId="ADAL" clId="{FDD45088-F358-4E4A-B77E-9EAA0F888AB2}" dt="2023-01-17T11:03:25.205" v="166" actId="1036"/>
          <ac:picMkLst>
            <pc:docMk/>
            <pc:sldMk cId="3023831526" sldId="332"/>
            <ac:picMk id="12" creationId="{7B163DCE-7DD6-4C72-BA7C-4C489A9E0BF3}"/>
          </ac:picMkLst>
        </pc:picChg>
      </pc:sldChg>
      <pc:sldMasterChg chg="modSldLayout">
        <pc:chgData name="Stephen Bruce (Staff)" userId="90f719fa-1c80-44f0-8399-78361958e780" providerId="ADAL" clId="{FDD45088-F358-4E4A-B77E-9EAA0F888AB2}" dt="2023-01-16T15:53:57.993" v="3" actId="207"/>
        <pc:sldMasterMkLst>
          <pc:docMk/>
          <pc:sldMasterMk cId="1679055606" sldId="2147483660"/>
        </pc:sldMasterMkLst>
        <pc:sldLayoutChg chg="modSp mod setBg">
          <pc:chgData name="Stephen Bruce (Staff)" userId="90f719fa-1c80-44f0-8399-78361958e780" providerId="ADAL" clId="{FDD45088-F358-4E4A-B77E-9EAA0F888AB2}" dt="2023-01-16T15:53:37.277" v="2" actId="207"/>
          <pc:sldLayoutMkLst>
            <pc:docMk/>
            <pc:sldMasterMk cId="1679055606" sldId="2147483660"/>
            <pc:sldLayoutMk cId="361188236" sldId="2147483697"/>
          </pc:sldLayoutMkLst>
          <pc:spChg chg="mod">
            <ac:chgData name="Stephen Bruce (Staff)" userId="90f719fa-1c80-44f0-8399-78361958e780" providerId="ADAL" clId="{FDD45088-F358-4E4A-B77E-9EAA0F888AB2}" dt="2023-01-16T15:53:37.277" v="2" actId="207"/>
            <ac:spMkLst>
              <pc:docMk/>
              <pc:sldMasterMk cId="1679055606" sldId="2147483660"/>
              <pc:sldLayoutMk cId="361188236" sldId="2147483697"/>
              <ac:spMk id="2" creationId="{00000000-0000-0000-0000-000000000000}"/>
            </ac:spMkLst>
          </pc:spChg>
        </pc:sldLayoutChg>
        <pc:sldLayoutChg chg="modSp mod setBg">
          <pc:chgData name="Stephen Bruce (Staff)" userId="90f719fa-1c80-44f0-8399-78361958e780" providerId="ADAL" clId="{FDD45088-F358-4E4A-B77E-9EAA0F888AB2}" dt="2023-01-16T15:53:57.993" v="3" actId="207"/>
          <pc:sldLayoutMkLst>
            <pc:docMk/>
            <pc:sldMasterMk cId="1679055606" sldId="2147483660"/>
            <pc:sldLayoutMk cId="3441461905" sldId="2147483698"/>
          </pc:sldLayoutMkLst>
          <pc:spChg chg="mod">
            <ac:chgData name="Stephen Bruce (Staff)" userId="90f719fa-1c80-44f0-8399-78361958e780" providerId="ADAL" clId="{FDD45088-F358-4E4A-B77E-9EAA0F888AB2}" dt="2023-01-16T15:53:57.993" v="3" actId="207"/>
            <ac:spMkLst>
              <pc:docMk/>
              <pc:sldMasterMk cId="1679055606" sldId="2147483660"/>
              <pc:sldLayoutMk cId="3441461905" sldId="2147483698"/>
              <ac:spMk id="8" creationId="{3352AA00-960E-234D-95A8-3F8F5A0BFAB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333153-B655-49EB-9F9D-A9ADEAD8C496}" type="datetimeFigureOut">
              <a:rPr lang="en-GB" smtClean="0"/>
              <a:t>25/01/2023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https://medblogs.dundee.ac.uk</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ECE9A-F9C5-4EAB-9FF4-628C47C65939}" type="slidenum">
              <a:rPr lang="en-GB" smtClean="0"/>
              <a:t>‹#›</a:t>
            </a:fld>
            <a:endParaRPr lang="en-GB"/>
          </a:p>
        </p:txBody>
      </p:sp>
    </p:spTree>
    <p:extLst>
      <p:ext uri="{BB962C8B-B14F-4D97-AF65-F5344CB8AC3E}">
        <p14:creationId xmlns:p14="http://schemas.microsoft.com/office/powerpoint/2010/main" val="40743135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C5FB7-0978-4880-BA7C-A0472742D08A}"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https://medblogs.dundee.ac.uk</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92BD-9991-4432-9E03-07094AD3ECD8}" type="slidenum">
              <a:rPr lang="en-GB" smtClean="0"/>
              <a:t>‹#›</a:t>
            </a:fld>
            <a:endParaRPr lang="en-GB"/>
          </a:p>
        </p:txBody>
      </p:sp>
    </p:spTree>
    <p:extLst>
      <p:ext uri="{BB962C8B-B14F-4D97-AF65-F5344CB8AC3E}">
        <p14:creationId xmlns:p14="http://schemas.microsoft.com/office/powerpoint/2010/main" val="27714434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https://medblogs.dundee.ac.uk</a:t>
            </a:r>
          </a:p>
        </p:txBody>
      </p:sp>
      <p:sp>
        <p:nvSpPr>
          <p:cNvPr id="5" name="Slide Number Placeholder 4"/>
          <p:cNvSpPr>
            <a:spLocks noGrp="1"/>
          </p:cNvSpPr>
          <p:nvPr>
            <p:ph type="sldNum" sz="quarter" idx="5"/>
          </p:nvPr>
        </p:nvSpPr>
        <p:spPr/>
        <p:txBody>
          <a:bodyPr/>
          <a:lstStyle/>
          <a:p>
            <a:fld id="{A67792BD-9991-4432-9E03-07094AD3ECD8}" type="slidenum">
              <a:rPr lang="en-GB" smtClean="0"/>
              <a:t>1</a:t>
            </a:fld>
            <a:endParaRPr lang="en-GB"/>
          </a:p>
        </p:txBody>
      </p:sp>
    </p:spTree>
    <p:extLst>
      <p:ext uri="{BB962C8B-B14F-4D97-AF65-F5344CB8AC3E}">
        <p14:creationId xmlns:p14="http://schemas.microsoft.com/office/powerpoint/2010/main" val="76856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GB"/>
              <a:t>https://medblogs.dundee.ac.uk</a:t>
            </a:r>
          </a:p>
        </p:txBody>
      </p:sp>
      <p:sp>
        <p:nvSpPr>
          <p:cNvPr id="5" name="Slide Number Placeholder 4"/>
          <p:cNvSpPr>
            <a:spLocks noGrp="1"/>
          </p:cNvSpPr>
          <p:nvPr>
            <p:ph type="sldNum" sz="quarter" idx="11"/>
          </p:nvPr>
        </p:nvSpPr>
        <p:spPr/>
        <p:txBody>
          <a:bodyPr/>
          <a:lstStyle/>
          <a:p>
            <a:fld id="{A67792BD-9991-4432-9E03-07094AD3ECD8}" type="slidenum">
              <a:rPr lang="en-GB" smtClean="0"/>
              <a:t>4</a:t>
            </a:fld>
            <a:endParaRPr lang="en-GB"/>
          </a:p>
        </p:txBody>
      </p:sp>
    </p:spTree>
    <p:extLst>
      <p:ext uri="{BB962C8B-B14F-4D97-AF65-F5344CB8AC3E}">
        <p14:creationId xmlns:p14="http://schemas.microsoft.com/office/powerpoint/2010/main" val="370691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5</a:t>
            </a:fld>
            <a:endParaRPr lang="en-GB"/>
          </a:p>
        </p:txBody>
      </p:sp>
      <p:sp>
        <p:nvSpPr>
          <p:cNvPr id="5" name="Footer Placeholder 4"/>
          <p:cNvSpPr>
            <a:spLocks noGrp="1"/>
          </p:cNvSpPr>
          <p:nvPr>
            <p:ph type="ftr" sz="quarter" idx="11"/>
          </p:nvPr>
        </p:nvSpPr>
        <p:spPr/>
        <p:txBody>
          <a:bodyPr/>
          <a:lstStyle/>
          <a:p>
            <a:r>
              <a:rPr lang="en-GB"/>
              <a:t>https://medblogs.dundee.ac.uk</a:t>
            </a:r>
          </a:p>
        </p:txBody>
      </p:sp>
    </p:spTree>
    <p:extLst>
      <p:ext uri="{BB962C8B-B14F-4D97-AF65-F5344CB8AC3E}">
        <p14:creationId xmlns:p14="http://schemas.microsoft.com/office/powerpoint/2010/main" val="396175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8</a:t>
            </a:fld>
            <a:endParaRPr lang="en-GB"/>
          </a:p>
        </p:txBody>
      </p:sp>
      <p:sp>
        <p:nvSpPr>
          <p:cNvPr id="5" name="Footer Placeholder 4"/>
          <p:cNvSpPr>
            <a:spLocks noGrp="1"/>
          </p:cNvSpPr>
          <p:nvPr>
            <p:ph type="ftr" sz="quarter" idx="11"/>
          </p:nvPr>
        </p:nvSpPr>
        <p:spPr/>
        <p:txBody>
          <a:bodyPr/>
          <a:lstStyle/>
          <a:p>
            <a:r>
              <a:rPr lang="en-GB"/>
              <a:t>https://medblogs.dundee.ac.uk</a:t>
            </a:r>
          </a:p>
        </p:txBody>
      </p:sp>
    </p:spTree>
    <p:extLst>
      <p:ext uri="{BB962C8B-B14F-4D97-AF65-F5344CB8AC3E}">
        <p14:creationId xmlns:p14="http://schemas.microsoft.com/office/powerpoint/2010/main" val="326236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455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US"/>
              <a:t>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US"/>
              <a:t>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US"/>
              <a:t>Edit Master text styles</a:t>
            </a:r>
          </a:p>
        </p:txBody>
      </p:sp>
    </p:spTree>
    <p:extLst>
      <p:ext uri="{BB962C8B-B14F-4D97-AF65-F5344CB8AC3E}">
        <p14:creationId xmlns:p14="http://schemas.microsoft.com/office/powerpoint/2010/main" val="263588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326374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176351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8610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GB" sz="2400" dirty="0"/>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sz="1800"/>
          </a:p>
        </p:txBody>
      </p:sp>
    </p:spTree>
    <p:extLst>
      <p:ext uri="{BB962C8B-B14F-4D97-AF65-F5344CB8AC3E}">
        <p14:creationId xmlns:p14="http://schemas.microsoft.com/office/powerpoint/2010/main" val="357202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Dark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9" name="Rectangle 8">
            <a:extLst>
              <a:ext uri="{FF2B5EF4-FFF2-40B4-BE49-F238E27FC236}">
                <a16:creationId xmlns:a16="http://schemas.microsoft.com/office/drawing/2014/main" id="{9B50AB11-9492-D84B-B97D-BD88EE8990C0}"/>
              </a:ext>
            </a:extLst>
          </p:cNvPr>
          <p:cNvSpPr/>
          <p:nvPr userDrawn="1"/>
        </p:nvSpPr>
        <p:spPr>
          <a:xfrm>
            <a:off x="471224" y="6386512"/>
            <a:ext cx="1017247" cy="32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FAD6D2B-E108-4F4A-98B7-5AF87C3218FC}"/>
              </a:ext>
            </a:extLst>
          </p:cNvPr>
          <p:cNvSpPr/>
          <p:nvPr userDrawn="1"/>
        </p:nvSpPr>
        <p:spPr>
          <a:xfrm>
            <a:off x="10905483" y="6358463"/>
            <a:ext cx="1077084" cy="4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lide Number Placeholder 5">
            <a:extLst>
              <a:ext uri="{FF2B5EF4-FFF2-40B4-BE49-F238E27FC236}">
                <a16:creationId xmlns:a16="http://schemas.microsoft.com/office/drawing/2014/main" id="{BD68B6FE-337C-F24F-A313-C9EAEDCDE00F}"/>
              </a:ext>
            </a:extLst>
          </p:cNvPr>
          <p:cNvSpPr txBox="1">
            <a:spLocks/>
          </p:cNvSpPr>
          <p:nvPr userDrawn="1"/>
        </p:nvSpPr>
        <p:spPr>
          <a:xfrm>
            <a:off x="11521440" y="6386512"/>
            <a:ext cx="345440" cy="360000"/>
          </a:xfrm>
          <a:prstGeom prst="rect">
            <a:avLst/>
          </a:prstGeom>
        </p:spPr>
        <p:txBody>
          <a:bodyPr vert="horz" lIns="0" tIns="0" rIns="0" bIns="0" rtlCol="0" anchor="ctr"/>
          <a:lstStyle>
            <a:defPPr>
              <a:defRPr lang="en-US"/>
            </a:defPPr>
            <a:lvl1pPr marL="0" algn="l" defTabSz="457200" rtl="0" eaLnBrk="1" latinLnBrk="0" hangingPunct="1">
              <a:defRPr sz="10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9BC60F-F4BF-4EE8-9F02-8A0093F1814F}" type="slidenum">
              <a:rPr lang="en-GB" sz="1000" smtClean="0">
                <a:solidFill>
                  <a:schemeClr val="tx1"/>
                </a:solidFill>
              </a:rPr>
              <a:pPr/>
              <a:t>‹#›</a:t>
            </a:fld>
            <a:endParaRPr lang="en-GB" sz="1000" dirty="0">
              <a:solidFill>
                <a:schemeClr val="tx1"/>
              </a:solidFill>
            </a:endParaRPr>
          </a:p>
        </p:txBody>
      </p:sp>
      <p:sp>
        <p:nvSpPr>
          <p:cNvPr id="12" name="TextBox 11">
            <a:extLst>
              <a:ext uri="{FF2B5EF4-FFF2-40B4-BE49-F238E27FC236}">
                <a16:creationId xmlns:a16="http://schemas.microsoft.com/office/drawing/2014/main" id="{8063C79E-D408-D745-AEC5-55C59BCDA19A}"/>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tx1"/>
                </a:solidFill>
                <a:latin typeface="+mn-lt"/>
                <a:ea typeface="+mn-ea"/>
                <a:cs typeface="+mn-cs"/>
              </a:rPr>
              <a:t>Page</a:t>
            </a:r>
          </a:p>
        </p:txBody>
      </p:sp>
      <p:sp>
        <p:nvSpPr>
          <p:cNvPr id="13" name="TextBox 12">
            <a:extLst>
              <a:ext uri="{FF2B5EF4-FFF2-40B4-BE49-F238E27FC236}">
                <a16:creationId xmlns:a16="http://schemas.microsoft.com/office/drawing/2014/main" id="{07EE73E8-550E-D545-A491-EC17BED67E4F}"/>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tx1"/>
                </a:solidFill>
                <a:latin typeface="+mn-lt"/>
                <a:ea typeface="+mn-ea"/>
                <a:cs typeface="+mn-cs"/>
              </a:rPr>
              <a:t>dundee.ac.uk</a:t>
            </a:r>
          </a:p>
        </p:txBody>
      </p:sp>
      <p:sp>
        <p:nvSpPr>
          <p:cNvPr id="17" name="Content Placeholder 2">
            <a:extLst>
              <a:ext uri="{FF2B5EF4-FFF2-40B4-BE49-F238E27FC236}">
                <a16:creationId xmlns:a16="http://schemas.microsoft.com/office/drawing/2014/main" id="{16D36B8C-0BE3-BE44-A7C9-DA0A2C11DF77}"/>
              </a:ext>
            </a:extLst>
          </p:cNvPr>
          <p:cNvSpPr>
            <a:spLocks noGrp="1"/>
          </p:cNvSpPr>
          <p:nvPr>
            <p:ph idx="1" hasCustomPrompt="1"/>
          </p:nvPr>
        </p:nvSpPr>
        <p:spPr>
          <a:xfrm>
            <a:off x="516467" y="1593851"/>
            <a:ext cx="11159067" cy="4686299"/>
          </a:xfrm>
          <a:prstGeom prst="rect">
            <a:avLst/>
          </a:prstGeom>
        </p:spPr>
        <p:txBody>
          <a:bodyPr/>
          <a:lstStyle>
            <a:lvl1pPr algn="l">
              <a:lnSpc>
                <a:spcPct val="100000"/>
              </a:lnSpc>
              <a:spcBef>
                <a:spcPts val="600"/>
              </a:spcBef>
              <a:spcAft>
                <a:spcPts val="400"/>
              </a:spcAft>
              <a:defRPr/>
            </a:lvl1pPr>
            <a:lvl2pPr algn="l">
              <a:lnSpc>
                <a:spcPct val="100000"/>
              </a:lnSpc>
              <a:spcBef>
                <a:spcPts val="600"/>
              </a:spcBef>
              <a:spcAft>
                <a:spcPts val="400"/>
              </a:spcAft>
              <a:defRPr/>
            </a:lvl2pPr>
            <a:lvl3pPr algn="l">
              <a:lnSpc>
                <a:spcPct val="100000"/>
              </a:lnSpc>
              <a:spcBef>
                <a:spcPts val="600"/>
              </a:spcBef>
              <a:spcAft>
                <a:spcPts val="400"/>
              </a:spcAft>
              <a:defRPr/>
            </a:lvl3pPr>
            <a:lvl4pPr algn="l">
              <a:lnSpc>
                <a:spcPct val="100000"/>
              </a:lnSpc>
              <a:spcBef>
                <a:spcPts val="600"/>
              </a:spcBef>
              <a:spcAft>
                <a:spcPts val="400"/>
              </a:spcAft>
              <a:defRPr/>
            </a:lvl4pPr>
            <a:lvl5pPr algn="l">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4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ark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9" name="Rectangle 8">
            <a:extLst>
              <a:ext uri="{FF2B5EF4-FFF2-40B4-BE49-F238E27FC236}">
                <a16:creationId xmlns:a16="http://schemas.microsoft.com/office/drawing/2014/main" id="{9B50AB11-9492-D84B-B97D-BD88EE8990C0}"/>
              </a:ext>
            </a:extLst>
          </p:cNvPr>
          <p:cNvSpPr/>
          <p:nvPr userDrawn="1"/>
        </p:nvSpPr>
        <p:spPr>
          <a:xfrm>
            <a:off x="471224" y="6386512"/>
            <a:ext cx="1017247" cy="32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FAD6D2B-E108-4F4A-98B7-5AF87C3218FC}"/>
              </a:ext>
            </a:extLst>
          </p:cNvPr>
          <p:cNvSpPr/>
          <p:nvPr userDrawn="1"/>
        </p:nvSpPr>
        <p:spPr>
          <a:xfrm>
            <a:off x="10905483" y="6358463"/>
            <a:ext cx="1077084" cy="4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lide Number Placeholder 5">
            <a:extLst>
              <a:ext uri="{FF2B5EF4-FFF2-40B4-BE49-F238E27FC236}">
                <a16:creationId xmlns:a16="http://schemas.microsoft.com/office/drawing/2014/main" id="{BD68B6FE-337C-F24F-A313-C9EAEDCDE00F}"/>
              </a:ext>
            </a:extLst>
          </p:cNvPr>
          <p:cNvSpPr txBox="1">
            <a:spLocks/>
          </p:cNvSpPr>
          <p:nvPr userDrawn="1"/>
        </p:nvSpPr>
        <p:spPr>
          <a:xfrm>
            <a:off x="11521440" y="6386512"/>
            <a:ext cx="345440" cy="360000"/>
          </a:xfrm>
          <a:prstGeom prst="rect">
            <a:avLst/>
          </a:prstGeom>
        </p:spPr>
        <p:txBody>
          <a:bodyPr vert="horz" lIns="0" tIns="0" rIns="0" bIns="0" rtlCol="0" anchor="ctr"/>
          <a:lstStyle>
            <a:defPPr>
              <a:defRPr lang="en-US"/>
            </a:defPPr>
            <a:lvl1pPr marL="0" algn="l" defTabSz="457200" rtl="0" eaLnBrk="1" latinLnBrk="0" hangingPunct="1">
              <a:defRPr sz="10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9BC60F-F4BF-4EE8-9F02-8A0093F1814F}" type="slidenum">
              <a:rPr lang="en-GB" sz="1000" smtClean="0">
                <a:solidFill>
                  <a:schemeClr val="tx1"/>
                </a:solidFill>
              </a:rPr>
              <a:pPr/>
              <a:t>‹#›</a:t>
            </a:fld>
            <a:endParaRPr lang="en-GB" sz="1000" dirty="0">
              <a:solidFill>
                <a:schemeClr val="tx1"/>
              </a:solidFill>
            </a:endParaRPr>
          </a:p>
        </p:txBody>
      </p:sp>
      <p:sp>
        <p:nvSpPr>
          <p:cNvPr id="12" name="TextBox 11">
            <a:extLst>
              <a:ext uri="{FF2B5EF4-FFF2-40B4-BE49-F238E27FC236}">
                <a16:creationId xmlns:a16="http://schemas.microsoft.com/office/drawing/2014/main" id="{8063C79E-D408-D745-AEC5-55C59BCDA19A}"/>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tx1"/>
                </a:solidFill>
                <a:latin typeface="+mn-lt"/>
                <a:ea typeface="+mn-ea"/>
                <a:cs typeface="+mn-cs"/>
              </a:rPr>
              <a:t>Page</a:t>
            </a:r>
          </a:p>
        </p:txBody>
      </p:sp>
      <p:sp>
        <p:nvSpPr>
          <p:cNvPr id="13" name="TextBox 12">
            <a:extLst>
              <a:ext uri="{FF2B5EF4-FFF2-40B4-BE49-F238E27FC236}">
                <a16:creationId xmlns:a16="http://schemas.microsoft.com/office/drawing/2014/main" id="{07EE73E8-550E-D545-A491-EC17BED67E4F}"/>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tx1"/>
                </a:solidFill>
                <a:latin typeface="+mn-lt"/>
                <a:ea typeface="+mn-ea"/>
                <a:cs typeface="+mn-cs"/>
              </a:rPr>
              <a:t>dundee.ac.uk</a:t>
            </a:r>
          </a:p>
        </p:txBody>
      </p:sp>
      <p:sp>
        <p:nvSpPr>
          <p:cNvPr id="17" name="Content Placeholder 2">
            <a:extLst>
              <a:ext uri="{FF2B5EF4-FFF2-40B4-BE49-F238E27FC236}">
                <a16:creationId xmlns:a16="http://schemas.microsoft.com/office/drawing/2014/main" id="{16D36B8C-0BE3-BE44-A7C9-DA0A2C11DF77}"/>
              </a:ext>
            </a:extLst>
          </p:cNvPr>
          <p:cNvSpPr>
            <a:spLocks noGrp="1"/>
          </p:cNvSpPr>
          <p:nvPr>
            <p:ph idx="1" hasCustomPrompt="1"/>
          </p:nvPr>
        </p:nvSpPr>
        <p:spPr>
          <a:xfrm>
            <a:off x="516467" y="1593851"/>
            <a:ext cx="11159067" cy="4686299"/>
          </a:xfrm>
          <a:prstGeom prst="rect">
            <a:avLst/>
          </a:prstGeom>
        </p:spPr>
        <p:txBody>
          <a:bodyPr/>
          <a:lstStyle>
            <a:lvl1pPr algn="l">
              <a:lnSpc>
                <a:spcPct val="100000"/>
              </a:lnSpc>
              <a:spcBef>
                <a:spcPts val="600"/>
              </a:spcBef>
              <a:spcAft>
                <a:spcPts val="400"/>
              </a:spcAft>
              <a:defRPr/>
            </a:lvl1pPr>
            <a:lvl2pPr algn="l">
              <a:lnSpc>
                <a:spcPct val="100000"/>
              </a:lnSpc>
              <a:spcBef>
                <a:spcPts val="600"/>
              </a:spcBef>
              <a:spcAft>
                <a:spcPts val="400"/>
              </a:spcAft>
              <a:defRPr/>
            </a:lvl2pPr>
            <a:lvl3pPr algn="l">
              <a:lnSpc>
                <a:spcPct val="100000"/>
              </a:lnSpc>
              <a:spcBef>
                <a:spcPts val="600"/>
              </a:spcBef>
              <a:spcAft>
                <a:spcPts val="400"/>
              </a:spcAft>
              <a:defRPr/>
            </a:lvl3pPr>
            <a:lvl4pPr algn="l">
              <a:lnSpc>
                <a:spcPct val="100000"/>
              </a:lnSpc>
              <a:spcBef>
                <a:spcPts val="600"/>
              </a:spcBef>
              <a:spcAft>
                <a:spcPts val="400"/>
              </a:spcAft>
              <a:defRPr/>
            </a:lvl4pPr>
            <a:lvl5pPr algn="l">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60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4896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84960" y="6388155"/>
            <a:ext cx="9022080" cy="360000"/>
          </a:xfrm>
          <a:prstGeom prst="rect">
            <a:avLst/>
          </a:prstGeom>
        </p:spPr>
        <p:txBody>
          <a:bodyPr/>
          <a:lstStyle/>
          <a:p>
            <a:r>
              <a:rPr lang="en-GB"/>
              <a:t>https://medblogs.dundee.ac.uk</a:t>
            </a:r>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US"/>
              <a:t>Click to edit Master title style</a:t>
            </a:r>
            <a:endParaRPr lang="en-US" dirty="0"/>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US"/>
              <a:t>Click icon to add picture</a:t>
            </a:r>
            <a:endParaRPr lang="en-GB"/>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Tree>
    <p:extLst>
      <p:ext uri="{BB962C8B-B14F-4D97-AF65-F5344CB8AC3E}">
        <p14:creationId xmlns:p14="http://schemas.microsoft.com/office/powerpoint/2010/main" val="23803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8794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rge image with text box split (R/L)">
    <p:bg>
      <p:bgPr>
        <a:solidFill>
          <a:srgbClr val="FFFAF4"/>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6799561" y="0"/>
            <a:ext cx="5392438" cy="6858000"/>
          </a:xfrm>
        </p:spPr>
        <p:txBody>
          <a:bodyPr anchor="t" anchorCtr="1"/>
          <a:lstStyle/>
          <a:p>
            <a:r>
              <a:rPr lang="en-US" dirty="0"/>
              <a:t>Click to add a photo</a:t>
            </a:r>
          </a:p>
        </p:txBody>
      </p:sp>
      <p:sp>
        <p:nvSpPr>
          <p:cNvPr id="2" name="Rectangle 1"/>
          <p:cNvSpPr/>
          <p:nvPr userDrawn="1"/>
        </p:nvSpPr>
        <p:spPr>
          <a:xfrm>
            <a:off x="-1" y="0"/>
            <a:ext cx="6799562" cy="6858000"/>
          </a:xfrm>
          <a:prstGeom prst="rect">
            <a:avLst/>
          </a:prstGeom>
          <a:solidFill>
            <a:srgbClr val="FFFA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5" name="Content Placeholder 9"/>
          <p:cNvSpPr>
            <a:spLocks noGrp="1"/>
          </p:cNvSpPr>
          <p:nvPr>
            <p:ph sz="quarter" idx="14"/>
          </p:nvPr>
        </p:nvSpPr>
        <p:spPr>
          <a:xfrm>
            <a:off x="721895" y="2138184"/>
            <a:ext cx="5445149" cy="3547596"/>
          </a:xfrm>
        </p:spPr>
        <p:txBody>
          <a:bodyPr/>
          <a:lstStyle/>
          <a:p>
            <a:pPr lvl="0"/>
            <a:r>
              <a:rPr lang="en-US"/>
              <a:t>Click to edit Master text styles</a:t>
            </a:r>
          </a:p>
        </p:txBody>
      </p:sp>
      <p:sp>
        <p:nvSpPr>
          <p:cNvPr id="3" name="Title 2"/>
          <p:cNvSpPr>
            <a:spLocks noGrp="1"/>
          </p:cNvSpPr>
          <p:nvPr>
            <p:ph type="title"/>
          </p:nvPr>
        </p:nvSpPr>
        <p:spPr>
          <a:xfrm>
            <a:off x="721895" y="725538"/>
            <a:ext cx="5445149" cy="1013885"/>
          </a:xfrm>
        </p:spPr>
        <p:txBody>
          <a:bodyPr anchor="t">
            <a:normAutofit/>
          </a:bodyPr>
          <a:lstStyle>
            <a:lvl1pPr>
              <a:defRPr sz="3600"/>
            </a:lvl1pPr>
          </a:lstStyle>
          <a:p>
            <a:r>
              <a:rPr lang="en-US" dirty="0"/>
              <a:t>Click to edit Master title style</a:t>
            </a:r>
          </a:p>
        </p:txBody>
      </p:sp>
      <p:sp>
        <p:nvSpPr>
          <p:cNvPr id="7" name="Freeform 5">
            <a:extLst>
              <a:ext uri="{FF2B5EF4-FFF2-40B4-BE49-F238E27FC236}">
                <a16:creationId xmlns:a16="http://schemas.microsoft.com/office/drawing/2014/main" id="{91D2A9A9-DF80-3246-A064-B5AAB4B521B7}"/>
              </a:ext>
            </a:extLst>
          </p:cNvPr>
          <p:cNvSpPr>
            <a:spLocks noEditPoints="1"/>
          </p:cNvSpPr>
          <p:nvPr userDrawn="1"/>
        </p:nvSpPr>
        <p:spPr bwMode="auto">
          <a:xfrm>
            <a:off x="391885" y="5927231"/>
            <a:ext cx="433137" cy="586518"/>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61188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rge image with text box split (L/R)">
    <p:bg>
      <p:bgPr>
        <a:solidFill>
          <a:srgbClr val="FFFAF4"/>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1" y="0"/>
            <a:ext cx="5391600" cy="6858000"/>
          </a:xfrm>
        </p:spPr>
        <p:txBody>
          <a:bodyPr anchor="t" anchorCtr="1"/>
          <a:lstStyle/>
          <a:p>
            <a:r>
              <a:rPr lang="en-US" dirty="0"/>
              <a:t>Click to add a photo</a:t>
            </a:r>
          </a:p>
        </p:txBody>
      </p:sp>
      <p:sp>
        <p:nvSpPr>
          <p:cNvPr id="8" name="Rectangle 7">
            <a:extLst>
              <a:ext uri="{FF2B5EF4-FFF2-40B4-BE49-F238E27FC236}">
                <a16:creationId xmlns:a16="http://schemas.microsoft.com/office/drawing/2014/main" id="{3352AA00-960E-234D-95A8-3F8F5A0BFAB9}"/>
              </a:ext>
            </a:extLst>
          </p:cNvPr>
          <p:cNvSpPr/>
          <p:nvPr userDrawn="1"/>
        </p:nvSpPr>
        <p:spPr>
          <a:xfrm>
            <a:off x="5391600" y="0"/>
            <a:ext cx="6800400" cy="6858000"/>
          </a:xfrm>
          <a:prstGeom prst="rect">
            <a:avLst/>
          </a:prstGeom>
          <a:solidFill>
            <a:srgbClr val="FFFA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 Placeholder 9">
            <a:extLst>
              <a:ext uri="{FF2B5EF4-FFF2-40B4-BE49-F238E27FC236}">
                <a16:creationId xmlns:a16="http://schemas.microsoft.com/office/drawing/2014/main" id="{4D2C15E7-02F1-354D-A0A3-34DB43508D9F}"/>
              </a:ext>
            </a:extLst>
          </p:cNvPr>
          <p:cNvSpPr>
            <a:spLocks noGrp="1"/>
          </p:cNvSpPr>
          <p:nvPr>
            <p:ph sz="quarter" idx="14"/>
          </p:nvPr>
        </p:nvSpPr>
        <p:spPr>
          <a:xfrm>
            <a:off x="6113187" y="2138184"/>
            <a:ext cx="5430254" cy="3547596"/>
          </a:xfrm>
        </p:spPr>
        <p:txBody>
          <a:bodyPr/>
          <a:lstStyle/>
          <a:p>
            <a:pPr lvl="0"/>
            <a:r>
              <a:rPr lang="en-US" dirty="0"/>
              <a:t>Click to edit Master text styles</a:t>
            </a:r>
          </a:p>
        </p:txBody>
      </p:sp>
      <p:sp>
        <p:nvSpPr>
          <p:cNvPr id="10" name="Title 2">
            <a:extLst>
              <a:ext uri="{FF2B5EF4-FFF2-40B4-BE49-F238E27FC236}">
                <a16:creationId xmlns:a16="http://schemas.microsoft.com/office/drawing/2014/main" id="{5FA05FAE-80AA-DD4B-9F5C-0C7250A7E146}"/>
              </a:ext>
            </a:extLst>
          </p:cNvPr>
          <p:cNvSpPr>
            <a:spLocks noGrp="1"/>
          </p:cNvSpPr>
          <p:nvPr>
            <p:ph type="title"/>
          </p:nvPr>
        </p:nvSpPr>
        <p:spPr>
          <a:xfrm>
            <a:off x="6113187" y="725538"/>
            <a:ext cx="5430254" cy="1013885"/>
          </a:xfrm>
        </p:spPr>
        <p:txBody>
          <a:bodyPr anchor="t">
            <a:normAutofit/>
          </a:bodyPr>
          <a:lstStyle>
            <a:lvl1pPr>
              <a:defRPr sz="3600"/>
            </a:lvl1pPr>
          </a:lstStyle>
          <a:p>
            <a:r>
              <a:rPr lang="en-US" dirty="0"/>
              <a:t>Click to edit Master title style</a:t>
            </a:r>
          </a:p>
        </p:txBody>
      </p:sp>
      <p:sp>
        <p:nvSpPr>
          <p:cNvPr id="11" name="Freeform 5">
            <a:extLst>
              <a:ext uri="{FF2B5EF4-FFF2-40B4-BE49-F238E27FC236}">
                <a16:creationId xmlns:a16="http://schemas.microsoft.com/office/drawing/2014/main" id="{4F863792-8C1C-4E46-995B-DA99384F1B93}"/>
              </a:ext>
            </a:extLst>
          </p:cNvPr>
          <p:cNvSpPr>
            <a:spLocks noEditPoints="1"/>
          </p:cNvSpPr>
          <p:nvPr userDrawn="1"/>
        </p:nvSpPr>
        <p:spPr bwMode="auto">
          <a:xfrm>
            <a:off x="11388749" y="5927231"/>
            <a:ext cx="433137" cy="586518"/>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441461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20341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6350000"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US"/>
              <a:t>Edit Master text styles</a:t>
            </a:r>
          </a:p>
        </p:txBody>
      </p:sp>
    </p:spTree>
    <p:extLst>
      <p:ext uri="{BB962C8B-B14F-4D97-AF65-F5344CB8AC3E}">
        <p14:creationId xmlns:p14="http://schemas.microsoft.com/office/powerpoint/2010/main" val="85477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pPr/>
              <a:t>‹#›</a:t>
            </a:fld>
            <a:endParaRPr lang="en-GB" dirty="0"/>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679055606"/>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68" r:id="rId3"/>
    <p:sldLayoutId id="2147483662" r:id="rId4"/>
    <p:sldLayoutId id="2147483697" r:id="rId5"/>
    <p:sldLayoutId id="2147483698" r:id="rId6"/>
    <p:sldLayoutId id="2147483664" r:id="rId7"/>
    <p:sldLayoutId id="2147483680" r:id="rId8"/>
    <p:sldLayoutId id="2147483681" r:id="rId9"/>
    <p:sldLayoutId id="2147483682" r:id="rId10"/>
    <p:sldLayoutId id="2147483666" r:id="rId11"/>
    <p:sldLayoutId id="2147483667" r:id="rId12"/>
    <p:sldLayoutId id="2147483683" r:id="rId13"/>
    <p:sldLayoutId id="2147483671" r:id="rId14"/>
    <p:sldLayoutId id="214748369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userDrawn="1">
          <p15:clr>
            <a:srgbClr val="F26B43"/>
          </p15:clr>
        </p15:guide>
        <p15:guide id="4" pos="325" userDrawn="1">
          <p15:clr>
            <a:srgbClr val="F26B43"/>
          </p15:clr>
        </p15:guide>
        <p15:guide id="5" pos="7355" userDrawn="1">
          <p15:clr>
            <a:srgbClr val="F26B43"/>
          </p15:clr>
        </p15:guide>
        <p15:guide id="6" orient="horz" pos="1004" userDrawn="1">
          <p15:clr>
            <a:srgbClr val="F26B43"/>
          </p15:clr>
        </p15:guide>
        <p15:guide id="13" pos="3840" userDrawn="1">
          <p15:clr>
            <a:srgbClr val="F26B43"/>
          </p15:clr>
        </p15:guide>
        <p15:guide id="14" orient="horz" pos="39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r>
              <a:rPr lang="en-GB"/>
              <a:t>https://medblogs.dundee.ac.uk</a:t>
            </a:r>
            <a:endParaRPr lang="en-GB" dirty="0"/>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tx1"/>
                </a:solidFill>
              </a:defRPr>
            </a:lvl1pPr>
          </a:lstStyle>
          <a:p>
            <a:fld id="{E89BC60F-F4BF-4EE8-9F02-8A0093F1814F}" type="slidenum">
              <a:rPr lang="en-GB" smtClean="0"/>
              <a:pPr/>
              <a:t>‹#›</a:t>
            </a:fld>
            <a:endParaRPr lang="en-GB" dirty="0"/>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tx1"/>
                </a:solidFill>
                <a:latin typeface="+mn-lt"/>
                <a:ea typeface="+mn-ea"/>
                <a:cs typeface="+mn-cs"/>
              </a:rPr>
              <a:t>Page</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BF92DF8D-0AC6-F34A-B1A0-AFB124B619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7340" y="335529"/>
            <a:ext cx="494916" cy="669182"/>
          </a:xfrm>
          <a:prstGeom prst="rect">
            <a:avLst/>
          </a:prstGeom>
        </p:spPr>
      </p:pic>
    </p:spTree>
    <p:extLst>
      <p:ext uri="{BB962C8B-B14F-4D97-AF65-F5344CB8AC3E}">
        <p14:creationId xmlns:p14="http://schemas.microsoft.com/office/powerpoint/2010/main" val="800959015"/>
      </p:ext>
    </p:extLst>
  </p:cSld>
  <p:clrMap bg1="dk1" tx1="lt1" bg2="dk2" tx2="lt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p15:clr>
            <a:srgbClr val="F26B43"/>
          </p15:clr>
        </p15:guide>
        <p15:guide id="4" pos="244">
          <p15:clr>
            <a:srgbClr val="F26B43"/>
          </p15:clr>
        </p15:guide>
        <p15:guide id="5" pos="5516">
          <p15:clr>
            <a:srgbClr val="F26B43"/>
          </p15:clr>
        </p15:guide>
        <p15:guide id="6" orient="horz" pos="1004">
          <p15:clr>
            <a:srgbClr val="F26B43"/>
          </p15:clr>
        </p15:guide>
        <p15:guide id="13" pos="2880">
          <p15:clr>
            <a:srgbClr val="F26B43"/>
          </p15:clr>
        </p15:guide>
        <p15:guide id="14" orient="horz" pos="39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hyperlink" Target="mailto:SMEDAttendance@dundee.ac.uk"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a:bodyPr>
          <a:lstStyle/>
          <a:p>
            <a:r>
              <a:rPr lang="en-US" sz="2000" dirty="0"/>
              <a:t>Year: (Yr1)</a:t>
            </a:r>
          </a:p>
        </p:txBody>
      </p:sp>
      <p:sp>
        <p:nvSpPr>
          <p:cNvPr id="8" name="Title 7"/>
          <p:cNvSpPr>
            <a:spLocks noGrp="1"/>
          </p:cNvSpPr>
          <p:nvPr>
            <p:ph type="ctrTitle"/>
          </p:nvPr>
        </p:nvSpPr>
        <p:spPr/>
        <p:txBody>
          <a:bodyPr/>
          <a:lstStyle/>
          <a:p>
            <a:r>
              <a:rPr lang="en-US" dirty="0"/>
              <a:t>Lecture Title </a:t>
            </a:r>
            <a:br>
              <a:rPr lang="en-US" dirty="0"/>
            </a:br>
            <a:r>
              <a:rPr lang="en-US" dirty="0"/>
              <a:t>Name of Lecturer </a:t>
            </a:r>
            <a:br>
              <a:rPr lang="en-US" dirty="0"/>
            </a:br>
            <a:endParaRPr lang="en-US" dirty="0"/>
          </a:p>
        </p:txBody>
      </p:sp>
      <p:sp>
        <p:nvSpPr>
          <p:cNvPr id="11" name="Text Placeholder 10"/>
          <p:cNvSpPr>
            <a:spLocks noGrp="1"/>
          </p:cNvSpPr>
          <p:nvPr>
            <p:ph type="body" sz="quarter" idx="16"/>
          </p:nvPr>
        </p:nvSpPr>
        <p:spPr>
          <a:xfrm>
            <a:off x="3304565" y="4982859"/>
            <a:ext cx="5553296" cy="436335"/>
          </a:xfrm>
        </p:spPr>
        <p:txBody>
          <a:bodyPr>
            <a:normAutofit/>
          </a:bodyPr>
          <a:lstStyle/>
          <a:p>
            <a:r>
              <a:rPr lang="en-US" sz="2000" dirty="0"/>
              <a:t>January 2023</a:t>
            </a:r>
          </a:p>
        </p:txBody>
      </p:sp>
      <p:pic>
        <p:nvPicPr>
          <p:cNvPr id="9" name="Picture Placeholder 8">
            <a:extLs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10043" b="10043"/>
          <a:stretch>
            <a:fillRect/>
          </a:stretch>
        </p:blipFill>
        <p:spPr/>
      </p:pic>
      <p:pic>
        <p:nvPicPr>
          <p:cNvPr id="12" name="Picture Placeholder 11">
            <a:extLs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5">
            <a:extLst>
              <a:ext uri="{28A0092B-C50C-407E-A947-70E740481C1C}">
                <a14:useLocalDpi xmlns:a14="http://schemas.microsoft.com/office/drawing/2010/main" val="0"/>
              </a:ext>
            </a:extLst>
          </a:blip>
          <a:srcRect t="7925" b="7925"/>
          <a:stretch/>
        </p:blipFill>
        <p:spPr/>
      </p:pic>
      <p:sp>
        <p:nvSpPr>
          <p:cNvPr id="7" name="Slide Number Placeholder 6"/>
          <p:cNvSpPr>
            <a:spLocks noGrp="1"/>
          </p:cNvSpPr>
          <p:nvPr>
            <p:ph type="sldNum" sz="quarter" idx="12"/>
          </p:nvPr>
        </p:nvSpPr>
        <p:spPr/>
        <p:txBody>
          <a:bodyPr/>
          <a:lstStyle/>
          <a:p>
            <a:fld id="{E89BC60F-F4BF-4EE8-9F02-8A0093F1814F}" type="slidenum">
              <a:rPr lang="en-GB" smtClean="0"/>
              <a:pPr/>
              <a:t>1</a:t>
            </a:fld>
            <a:endParaRPr lang="en-GB"/>
          </a:p>
        </p:txBody>
      </p:sp>
      <p:sp>
        <p:nvSpPr>
          <p:cNvPr id="3" name="Text Placeholder 2">
            <a:extLst>
              <a:ext uri="{FF2B5EF4-FFF2-40B4-BE49-F238E27FC236}">
                <a16:creationId xmlns:a16="http://schemas.microsoft.com/office/drawing/2014/main" id="{DA7A1511-3E0F-4AD7-A708-41BE50DD0F7E}"/>
              </a:ext>
            </a:extLst>
          </p:cNvPr>
          <p:cNvSpPr>
            <a:spLocks noGrp="1"/>
          </p:cNvSpPr>
          <p:nvPr>
            <p:ph type="body" sz="quarter" idx="15"/>
          </p:nvPr>
        </p:nvSpPr>
        <p:spPr/>
        <p:txBody>
          <a:bodyPr/>
          <a:lstStyle/>
          <a:p>
            <a:endParaRPr lang="en-GB" dirty="0"/>
          </a:p>
        </p:txBody>
      </p:sp>
    </p:spTree>
    <p:custDataLst>
      <p:tags r:id="rId1"/>
    </p:custDataLst>
    <p:extLst>
      <p:ext uri="{BB962C8B-B14F-4D97-AF65-F5344CB8AC3E}">
        <p14:creationId xmlns:p14="http://schemas.microsoft.com/office/powerpoint/2010/main" val="167089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16467" y="4128674"/>
            <a:ext cx="11159067" cy="612775"/>
          </a:xfrm>
        </p:spPr>
        <p:txBody>
          <a:bodyPr/>
          <a:lstStyle/>
          <a:p>
            <a:r>
              <a:rPr lang="en-GB" dirty="0"/>
              <a:t>dundee.ac.uk</a:t>
            </a:r>
          </a:p>
        </p:txBody>
      </p:sp>
    </p:spTree>
    <p:custDataLst>
      <p:tags r:id="rId1"/>
    </p:custDataLst>
    <p:extLst>
      <p:ext uri="{BB962C8B-B14F-4D97-AF65-F5344CB8AC3E}">
        <p14:creationId xmlns:p14="http://schemas.microsoft.com/office/powerpoint/2010/main" val="180159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89BC60F-F4BF-4EE8-9F02-8A0093F1814F}" type="slidenum">
              <a:rPr lang="en-GB" smtClean="0"/>
              <a:t>2</a:t>
            </a:fld>
            <a:endParaRPr lang="en-GB" dirty="0"/>
          </a:p>
        </p:txBody>
      </p:sp>
      <p:sp>
        <p:nvSpPr>
          <p:cNvPr id="6" name="Title 5"/>
          <p:cNvSpPr>
            <a:spLocks noGrp="1"/>
          </p:cNvSpPr>
          <p:nvPr>
            <p:ph type="title"/>
          </p:nvPr>
        </p:nvSpPr>
        <p:spPr/>
        <p:txBody>
          <a:bodyPr>
            <a:normAutofit/>
          </a:bodyPr>
          <a:lstStyle/>
          <a:p>
            <a:r>
              <a:rPr lang="en-GB" dirty="0"/>
              <a:t>Slide title which can span across two lines of text if needed (Calibri 28pt)</a:t>
            </a:r>
          </a:p>
        </p:txBody>
      </p:sp>
      <p:sp>
        <p:nvSpPr>
          <p:cNvPr id="7" name="Content Placeholder 6"/>
          <p:cNvSpPr>
            <a:spLocks noGrp="1"/>
          </p:cNvSpPr>
          <p:nvPr>
            <p:ph idx="1"/>
          </p:nvPr>
        </p:nvSpPr>
        <p:spPr/>
        <p:txBody>
          <a:bodyPr/>
          <a:lstStyle/>
          <a:p>
            <a:endParaRPr lang="en-GB" dirty="0"/>
          </a:p>
          <a:p>
            <a:r>
              <a:rPr lang="en-GB" sz="2800" dirty="0"/>
              <a:t>Content slide for text - size (28pt)</a:t>
            </a:r>
          </a:p>
          <a:p>
            <a:endParaRPr lang="en-GB" sz="2400" dirty="0"/>
          </a:p>
          <a:p>
            <a:r>
              <a:rPr lang="en-GB" sz="2400" dirty="0"/>
              <a:t>Content slide for text - size (24pt)</a:t>
            </a:r>
          </a:p>
          <a:p>
            <a:endParaRPr lang="en-GB" dirty="0"/>
          </a:p>
          <a:p>
            <a:r>
              <a:rPr lang="en-GB" dirty="0"/>
              <a:t>Content slide for text - size (20pt)</a:t>
            </a:r>
          </a:p>
          <a:p>
            <a:endParaRPr lang="en-GB" dirty="0"/>
          </a:p>
        </p:txBody>
      </p:sp>
    </p:spTree>
    <p:custDataLst>
      <p:tags r:id="rId1"/>
    </p:custDataLst>
    <p:extLst>
      <p:ext uri="{BB962C8B-B14F-4D97-AF65-F5344CB8AC3E}">
        <p14:creationId xmlns:p14="http://schemas.microsoft.com/office/powerpoint/2010/main" val="128961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F0FE-F12E-4CB2-9697-4B0ECC7DD5FE}"/>
              </a:ext>
            </a:extLst>
          </p:cNvPr>
          <p:cNvSpPr>
            <a:spLocks noGrp="1"/>
          </p:cNvSpPr>
          <p:nvPr>
            <p:ph type="title"/>
          </p:nvPr>
        </p:nvSpPr>
        <p:spPr/>
        <p:txBody>
          <a:bodyPr/>
          <a:lstStyle/>
          <a:p>
            <a:r>
              <a:rPr lang="en-GB" dirty="0"/>
              <a:t>Reminder to students</a:t>
            </a:r>
          </a:p>
        </p:txBody>
      </p:sp>
      <p:sp>
        <p:nvSpPr>
          <p:cNvPr id="4" name="Slide Number Placeholder 3">
            <a:extLst>
              <a:ext uri="{FF2B5EF4-FFF2-40B4-BE49-F238E27FC236}">
                <a16:creationId xmlns:a16="http://schemas.microsoft.com/office/drawing/2014/main" id="{B3E01DAF-6FED-48D7-A5EC-378CB71867C3}"/>
              </a:ext>
            </a:extLst>
          </p:cNvPr>
          <p:cNvSpPr>
            <a:spLocks noGrp="1"/>
          </p:cNvSpPr>
          <p:nvPr>
            <p:ph type="sldNum" sz="quarter" idx="12"/>
          </p:nvPr>
        </p:nvSpPr>
        <p:spPr/>
        <p:txBody>
          <a:bodyPr/>
          <a:lstStyle/>
          <a:p>
            <a:fld id="{E89BC60F-F4BF-4EE8-9F02-8A0093F1814F}" type="slidenum">
              <a:rPr lang="en-GB" smtClean="0"/>
              <a:t>3</a:t>
            </a:fld>
            <a:endParaRPr lang="en-GB"/>
          </a:p>
        </p:txBody>
      </p:sp>
      <p:pic>
        <p:nvPicPr>
          <p:cNvPr id="12" name="Content Placeholder 11" descr="SEATs logo">
            <a:extLst>
              <a:ext uri="{FF2B5EF4-FFF2-40B4-BE49-F238E27FC236}">
                <a16:creationId xmlns:a16="http://schemas.microsoft.com/office/drawing/2014/main" id="{7B163DCE-7DD6-4C72-BA7C-4C489A9E0BF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467" y="1727077"/>
            <a:ext cx="1532671" cy="1532671"/>
          </a:xfrm>
        </p:spPr>
      </p:pic>
      <p:sp>
        <p:nvSpPr>
          <p:cNvPr id="3" name="Content Placeholder 2">
            <a:extLst>
              <a:ext uri="{FF2B5EF4-FFF2-40B4-BE49-F238E27FC236}">
                <a16:creationId xmlns:a16="http://schemas.microsoft.com/office/drawing/2014/main" id="{FDB4EF4D-1E37-4581-A394-841561165A3C}"/>
              </a:ext>
            </a:extLst>
          </p:cNvPr>
          <p:cNvSpPr>
            <a:spLocks noGrp="1"/>
          </p:cNvSpPr>
          <p:nvPr>
            <p:ph sz="half" idx="1"/>
          </p:nvPr>
        </p:nvSpPr>
        <p:spPr>
          <a:xfrm>
            <a:off x="2753228" y="1727077"/>
            <a:ext cx="6911275" cy="1501041"/>
          </a:xfrm>
        </p:spPr>
        <p:txBody>
          <a:bodyPr/>
          <a:lstStyle/>
          <a:p>
            <a:r>
              <a:rPr lang="en-GB" dirty="0"/>
              <a:t>Register your attendance at classes with the </a:t>
            </a:r>
            <a:r>
              <a:rPr lang="en-GB" dirty="0" err="1"/>
              <a:t>SEAtS</a:t>
            </a:r>
            <a:r>
              <a:rPr lang="en-GB" dirty="0"/>
              <a:t> mobile app.</a:t>
            </a:r>
          </a:p>
          <a:p>
            <a:r>
              <a:rPr lang="en-GB" dirty="0"/>
              <a:t>Email </a:t>
            </a:r>
            <a:r>
              <a:rPr lang="en-GB" dirty="0">
                <a:hlinkClick r:id="rId3"/>
              </a:rPr>
              <a:t>SMEDAttendance@dundee.ac.uk</a:t>
            </a:r>
            <a:r>
              <a:rPr lang="en-GB" dirty="0"/>
              <a:t> for any questions about attendance monitoring.</a:t>
            </a:r>
          </a:p>
        </p:txBody>
      </p:sp>
      <p:sp>
        <p:nvSpPr>
          <p:cNvPr id="13" name="Content Placeholder 2">
            <a:extLst>
              <a:ext uri="{FF2B5EF4-FFF2-40B4-BE49-F238E27FC236}">
                <a16:creationId xmlns:a16="http://schemas.microsoft.com/office/drawing/2014/main" id="{E6CD4000-27C1-434B-8D7E-2737C668C997}"/>
              </a:ext>
            </a:extLst>
          </p:cNvPr>
          <p:cNvSpPr txBox="1">
            <a:spLocks/>
          </p:cNvSpPr>
          <p:nvPr/>
        </p:nvSpPr>
        <p:spPr>
          <a:xfrm>
            <a:off x="2753228" y="4050915"/>
            <a:ext cx="6911275" cy="1501041"/>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This lecture [will / will not] not be recorded.</a:t>
            </a:r>
          </a:p>
          <a:p>
            <a:r>
              <a:rPr lang="en-GB" dirty="0"/>
              <a:t>Recordings are usually published within 2 working days.</a:t>
            </a:r>
          </a:p>
        </p:txBody>
      </p:sp>
      <p:pic>
        <p:nvPicPr>
          <p:cNvPr id="6" name="Graphic 5" descr="Video camera with solid fill">
            <a:extLst>
              <a:ext uri="{FF2B5EF4-FFF2-40B4-BE49-F238E27FC236}">
                <a16:creationId xmlns:a16="http://schemas.microsoft.com/office/drawing/2014/main" id="{EDFCFCF0-F94C-4554-81CF-1CBCE7B3EA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424" y="3857736"/>
            <a:ext cx="1326755" cy="1326755"/>
          </a:xfrm>
          <a:prstGeom prst="rect">
            <a:avLst/>
          </a:prstGeom>
        </p:spPr>
      </p:pic>
    </p:spTree>
    <p:extLst>
      <p:ext uri="{BB962C8B-B14F-4D97-AF65-F5344CB8AC3E}">
        <p14:creationId xmlns:p14="http://schemas.microsoft.com/office/powerpoint/2010/main" val="302383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600" dirty="0"/>
              <a:t>Learning Outcomes</a:t>
            </a:r>
          </a:p>
        </p:txBody>
      </p:sp>
      <p:sp>
        <p:nvSpPr>
          <p:cNvPr id="7" name="Content Placeholder 6"/>
          <p:cNvSpPr>
            <a:spLocks noGrp="1"/>
          </p:cNvSpPr>
          <p:nvPr>
            <p:ph idx="1"/>
          </p:nvPr>
        </p:nvSpPr>
        <p:spPr/>
        <p:txBody>
          <a:bodyPr/>
          <a:lstStyle/>
          <a:p>
            <a:r>
              <a:rPr lang="en-GB" sz="2400" dirty="0"/>
              <a:t>By the end of the session, students will be able to:</a:t>
            </a:r>
            <a:br>
              <a:rPr lang="en-GB" sz="2400" dirty="0"/>
            </a:br>
            <a:endParaRPr lang="en-GB" sz="2400" dirty="0"/>
          </a:p>
          <a:p>
            <a:pPr lvl="1">
              <a:buFont typeface="Arial" panose="020B0604020202020204" pitchFamily="34" charset="0"/>
              <a:buChar char="•"/>
            </a:pPr>
            <a:r>
              <a:rPr lang="en-GB" dirty="0"/>
              <a:t>Describe how to use a critical… 	bullet point (20pt)</a:t>
            </a:r>
          </a:p>
          <a:p>
            <a:pPr lvl="1">
              <a:buFont typeface="Arial" panose="020B0604020202020204" pitchFamily="34" charset="0"/>
              <a:buChar char="•"/>
            </a:pPr>
            <a:r>
              <a:rPr lang="en-GB" dirty="0"/>
              <a:t>Apply the principles of…	bullet point (20pt)</a:t>
            </a:r>
          </a:p>
          <a:p>
            <a:pPr lvl="1">
              <a:buFont typeface="Arial" panose="020B0604020202020204" pitchFamily="34" charset="0"/>
              <a:buChar char="•"/>
            </a:pPr>
            <a:r>
              <a:rPr lang="en-GB" dirty="0"/>
              <a:t>Clinical Problems related to…	bullet point (20pt)</a:t>
            </a:r>
          </a:p>
          <a:p>
            <a:pPr lvl="1">
              <a:buFont typeface="Arial" panose="020B0604020202020204" pitchFamily="34" charset="0"/>
              <a:buChar char="•"/>
            </a:pPr>
            <a:endParaRPr lang="en-GB" dirty="0"/>
          </a:p>
        </p:txBody>
      </p:sp>
      <p:sp>
        <p:nvSpPr>
          <p:cNvPr id="5" name="Slide Number Placeholder 4"/>
          <p:cNvSpPr>
            <a:spLocks noGrp="1"/>
          </p:cNvSpPr>
          <p:nvPr>
            <p:ph type="sldNum" sz="quarter" idx="12"/>
          </p:nvPr>
        </p:nvSpPr>
        <p:spPr/>
        <p:txBody>
          <a:bodyPr/>
          <a:lstStyle/>
          <a:p>
            <a:fld id="{E89BC60F-F4BF-4EE8-9F02-8A0093F1814F}" type="slidenum">
              <a:rPr lang="en-GB" smtClean="0"/>
              <a:t>4</a:t>
            </a:fld>
            <a:endParaRPr lang="en-GB" dirty="0"/>
          </a:p>
        </p:txBody>
      </p:sp>
    </p:spTree>
    <p:custDataLst>
      <p:tags r:id="rId1"/>
    </p:custDataLst>
    <p:extLst>
      <p:ext uri="{BB962C8B-B14F-4D97-AF65-F5344CB8AC3E}">
        <p14:creationId xmlns:p14="http://schemas.microsoft.com/office/powerpoint/2010/main" val="121302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Notes about this template</a:t>
            </a:r>
          </a:p>
        </p:txBody>
      </p:sp>
      <p:sp>
        <p:nvSpPr>
          <p:cNvPr id="8" name="Content Placeholder 7"/>
          <p:cNvSpPr>
            <a:spLocks noGrp="1"/>
          </p:cNvSpPr>
          <p:nvPr>
            <p:ph idx="1"/>
          </p:nvPr>
        </p:nvSpPr>
        <p:spPr/>
        <p:txBody>
          <a:bodyPr>
            <a:normAutofit/>
          </a:bodyPr>
          <a:lstStyle/>
          <a:p>
            <a:pPr lvl="1"/>
            <a:r>
              <a:rPr lang="en-GB" dirty="0"/>
              <a:t>This template has been developed to provide a consistent approach across the Medical School. It meets current University branding guidelines and should not be amended.</a:t>
            </a:r>
          </a:p>
          <a:p>
            <a:pPr lvl="1"/>
            <a:r>
              <a:rPr lang="en-GB" dirty="0"/>
              <a:t>The colours used (</a:t>
            </a:r>
            <a:r>
              <a:rPr lang="en-GB" dirty="0" err="1"/>
              <a:t>eg</a:t>
            </a:r>
            <a:r>
              <a:rPr lang="en-GB" dirty="0"/>
              <a:t> in graphs, charts, boxes, text highlight) are the brand colours and should be used for consistency.</a:t>
            </a:r>
          </a:p>
          <a:p>
            <a:pPr lvl="1"/>
            <a:r>
              <a:rPr lang="en-GB" dirty="0"/>
              <a:t>To replace imagery, delete the placeholders and click the ‘picture icons’ to browse for alternatives.</a:t>
            </a:r>
          </a:p>
          <a:p>
            <a:pPr lvl="1"/>
            <a:r>
              <a:rPr lang="en-GB" dirty="0"/>
              <a:t>If you wish to add a footer to your document, please go to ‘Insert’ tab &gt; Header &amp; Footer, to access the settings.</a:t>
            </a:r>
          </a:p>
          <a:p>
            <a:pPr lvl="1"/>
            <a:r>
              <a:rPr lang="en-GB" dirty="0"/>
              <a:t>The display ratio is set to 16:9 - please do not change this to 4:3 as headings and styles will no longer work. An alternative 4:3 version of this template is also available.</a:t>
            </a:r>
          </a:p>
        </p:txBody>
      </p:sp>
      <p:sp>
        <p:nvSpPr>
          <p:cNvPr id="4" name="Slide Number Placeholder 3"/>
          <p:cNvSpPr>
            <a:spLocks noGrp="1"/>
          </p:cNvSpPr>
          <p:nvPr>
            <p:ph type="sldNum" sz="quarter" idx="12"/>
          </p:nvPr>
        </p:nvSpPr>
        <p:spPr/>
        <p:txBody>
          <a:bodyPr/>
          <a:lstStyle/>
          <a:p>
            <a:fld id="{E89BC60F-F4BF-4EE8-9F02-8A0093F1814F}" type="slidenum">
              <a:rPr lang="en-GB" smtClean="0"/>
              <a:t>5</a:t>
            </a:fld>
            <a:endParaRPr lang="en-GB"/>
          </a:p>
        </p:txBody>
      </p:sp>
    </p:spTree>
    <p:custDataLst>
      <p:tags r:id="rId1"/>
    </p:custDataLst>
    <p:extLst>
      <p:ext uri="{BB962C8B-B14F-4D97-AF65-F5344CB8AC3E}">
        <p14:creationId xmlns:p14="http://schemas.microsoft.com/office/powerpoint/2010/main" val="1525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3E38-4DB1-D642-B7C7-8814862AD884}"/>
              </a:ext>
            </a:extLst>
          </p:cNvPr>
          <p:cNvSpPr>
            <a:spLocks noGrp="1"/>
          </p:cNvSpPr>
          <p:nvPr>
            <p:ph type="title"/>
          </p:nvPr>
        </p:nvSpPr>
        <p:spPr/>
        <p:txBody>
          <a:bodyPr/>
          <a:lstStyle/>
          <a:p>
            <a:r>
              <a:rPr lang="en-GB" dirty="0"/>
              <a:t>Slide for dark images only</a:t>
            </a:r>
            <a:endParaRPr lang="en-US" dirty="0"/>
          </a:p>
        </p:txBody>
      </p:sp>
      <p:sp>
        <p:nvSpPr>
          <p:cNvPr id="3" name="Slide Number Placeholder 2">
            <a:extLst>
              <a:ext uri="{FF2B5EF4-FFF2-40B4-BE49-F238E27FC236}">
                <a16:creationId xmlns:a16="http://schemas.microsoft.com/office/drawing/2014/main" id="{FA9AD997-1F31-884F-A7FA-1CF78E77EA2F}"/>
              </a:ext>
            </a:extLst>
          </p:cNvPr>
          <p:cNvSpPr>
            <a:spLocks noGrp="1"/>
          </p:cNvSpPr>
          <p:nvPr>
            <p:ph type="sldNum" sz="quarter" idx="12"/>
          </p:nvPr>
        </p:nvSpPr>
        <p:spPr/>
        <p:txBody>
          <a:bodyPr/>
          <a:lstStyle/>
          <a:p>
            <a:fld id="{E89BC60F-F4BF-4EE8-9F02-8A0093F1814F}" type="slidenum">
              <a:rPr lang="en-GB" smtClean="0"/>
              <a:t>6</a:t>
            </a:fld>
            <a:endParaRPr lang="en-GB"/>
          </a:p>
        </p:txBody>
      </p:sp>
      <p:pic>
        <p:nvPicPr>
          <p:cNvPr id="7" name="Content Placeholder 6">
            <a:extLst>
              <a:ext uri="{FF2B5EF4-FFF2-40B4-BE49-F238E27FC236}">
                <a16:creationId xmlns:a16="http://schemas.microsoft.com/office/drawing/2014/main" id="{67BCDCB8-14B5-624F-8D17-2115D06BF3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6467" y="1430214"/>
            <a:ext cx="7095150" cy="4849936"/>
          </a:xfrm>
        </p:spPr>
      </p:pic>
    </p:spTree>
    <p:custDataLst>
      <p:tags r:id="rId1"/>
    </p:custDataLst>
    <p:extLst>
      <p:ext uri="{BB962C8B-B14F-4D97-AF65-F5344CB8AC3E}">
        <p14:creationId xmlns:p14="http://schemas.microsoft.com/office/powerpoint/2010/main" val="236056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Two column layout</a:t>
            </a:r>
          </a:p>
        </p:txBody>
      </p:sp>
      <p:sp>
        <p:nvSpPr>
          <p:cNvPr id="4" name="Slide Number Placeholder 3"/>
          <p:cNvSpPr>
            <a:spLocks noGrp="1"/>
          </p:cNvSpPr>
          <p:nvPr>
            <p:ph type="sldNum" sz="quarter" idx="12"/>
          </p:nvPr>
        </p:nvSpPr>
        <p:spPr/>
        <p:txBody>
          <a:bodyPr/>
          <a:lstStyle/>
          <a:p>
            <a:fld id="{E89BC60F-F4BF-4EE8-9F02-8A0093F1814F}" type="slidenum">
              <a:rPr lang="en-GB" smtClean="0"/>
              <a:t>7</a:t>
            </a:fld>
            <a:endParaRPr lang="en-GB"/>
          </a:p>
        </p:txBody>
      </p:sp>
      <p:sp>
        <p:nvSpPr>
          <p:cNvPr id="6" name="Content Placeholder 5"/>
          <p:cNvSpPr>
            <a:spLocks noGrp="1"/>
          </p:cNvSpPr>
          <p:nvPr>
            <p:ph sz="half" idx="2"/>
          </p:nvPr>
        </p:nvSpPr>
        <p:spPr/>
        <p:txBody>
          <a:bodyPr/>
          <a:lstStyle/>
          <a:p>
            <a:endParaRPr lang="en-GB"/>
          </a:p>
        </p:txBody>
      </p:sp>
      <p:sp>
        <p:nvSpPr>
          <p:cNvPr id="7" name="Content Placeholder 6"/>
          <p:cNvSpPr>
            <a:spLocks noGrp="1"/>
          </p:cNvSpPr>
          <p:nvPr>
            <p:ph sz="half" idx="1"/>
          </p:nvPr>
        </p:nvSpPr>
        <p:spPr/>
        <p:txBody>
          <a:bodyPr/>
          <a:lstStyle/>
          <a:p>
            <a:endParaRPr lang="en-GB"/>
          </a:p>
        </p:txBody>
      </p:sp>
    </p:spTree>
    <p:custDataLst>
      <p:tags r:id="rId1"/>
    </p:custDataLst>
    <p:extLst>
      <p:ext uri="{BB962C8B-B14F-4D97-AF65-F5344CB8AC3E}">
        <p14:creationId xmlns:p14="http://schemas.microsoft.com/office/powerpoint/2010/main" val="72136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content layout (3)</a:t>
            </a:r>
          </a:p>
        </p:txBody>
      </p:sp>
      <p:sp>
        <p:nvSpPr>
          <p:cNvPr id="4" name="Slide Number Placeholder 3"/>
          <p:cNvSpPr>
            <a:spLocks noGrp="1"/>
          </p:cNvSpPr>
          <p:nvPr>
            <p:ph type="sldNum" sz="quarter" idx="12"/>
          </p:nvPr>
        </p:nvSpPr>
        <p:spPr/>
        <p:txBody>
          <a:bodyPr/>
          <a:lstStyle/>
          <a:p>
            <a:fld id="{E89BC60F-F4BF-4EE8-9F02-8A0093F1814F}" type="slidenum">
              <a:rPr lang="en-GB" smtClean="0"/>
              <a:t>8</a:t>
            </a:fld>
            <a:endParaRPr lang="en-GB"/>
          </a:p>
        </p:txBody>
      </p:sp>
      <p:sp>
        <p:nvSpPr>
          <p:cNvPr id="8" name="Content Placeholder 7"/>
          <p:cNvSpPr>
            <a:spLocks noGrp="1"/>
          </p:cNvSpPr>
          <p:nvPr>
            <p:ph sz="quarter" idx="14"/>
          </p:nvPr>
        </p:nvSpPr>
        <p:spPr/>
        <p:txBody>
          <a:bodyPr/>
          <a:lstStyle/>
          <a:p>
            <a:endParaRPr lang="en-GB"/>
          </a:p>
        </p:txBody>
      </p:sp>
      <p:sp>
        <p:nvSpPr>
          <p:cNvPr id="9" name="Content Placeholder 8"/>
          <p:cNvSpPr>
            <a:spLocks noGrp="1"/>
          </p:cNvSpPr>
          <p:nvPr>
            <p:ph sz="quarter" idx="15"/>
          </p:nvPr>
        </p:nvSpPr>
        <p:spPr/>
        <p:txBody>
          <a:bodyPr/>
          <a:lstStyle/>
          <a:p>
            <a:endParaRPr lang="en-GB" dirty="0"/>
          </a:p>
        </p:txBody>
      </p:sp>
      <p:sp>
        <p:nvSpPr>
          <p:cNvPr id="10" name="Content Placeholder 9"/>
          <p:cNvSpPr>
            <a:spLocks noGrp="1"/>
          </p:cNvSpPr>
          <p:nvPr>
            <p:ph sz="quarter" idx="16"/>
          </p:nvPr>
        </p:nvSpPr>
        <p:spPr/>
        <p:txBody>
          <a:bodyPr/>
          <a:lstStyle/>
          <a:p>
            <a:endParaRPr lang="en-GB" dirty="0"/>
          </a:p>
        </p:txBody>
      </p:sp>
      <p:sp>
        <p:nvSpPr>
          <p:cNvPr id="13" name="Content Placeholder 12"/>
          <p:cNvSpPr>
            <a:spLocks noGrp="1"/>
          </p:cNvSpPr>
          <p:nvPr>
            <p:ph sz="quarter" idx="17"/>
          </p:nvPr>
        </p:nvSpPr>
        <p:spPr/>
        <p:txBody>
          <a:bodyPr/>
          <a:lstStyle/>
          <a:p>
            <a:endParaRPr lang="en-GB"/>
          </a:p>
        </p:txBody>
      </p:sp>
      <p:sp>
        <p:nvSpPr>
          <p:cNvPr id="14" name="Content Placeholder 13"/>
          <p:cNvSpPr>
            <a:spLocks noGrp="1"/>
          </p:cNvSpPr>
          <p:nvPr>
            <p:ph sz="quarter" idx="18"/>
          </p:nvPr>
        </p:nvSpPr>
        <p:spPr/>
        <p:txBody>
          <a:bodyPr/>
          <a:lstStyle/>
          <a:p>
            <a:endParaRPr lang="en-GB"/>
          </a:p>
        </p:txBody>
      </p:sp>
      <p:sp>
        <p:nvSpPr>
          <p:cNvPr id="6" name="Content Placeholder 5"/>
          <p:cNvSpPr>
            <a:spLocks noGrp="1"/>
          </p:cNvSpPr>
          <p:nvPr>
            <p:ph sz="quarter" idx="13"/>
          </p:nvPr>
        </p:nvSpPr>
        <p:spPr/>
        <p:txBody>
          <a:bodyPr/>
          <a:lstStyle/>
          <a:p>
            <a:endParaRPr lang="en-GB" dirty="0"/>
          </a:p>
        </p:txBody>
      </p:sp>
    </p:spTree>
    <p:custDataLst>
      <p:tags r:id="rId1"/>
    </p:custDataLst>
    <p:extLst>
      <p:ext uri="{BB962C8B-B14F-4D97-AF65-F5344CB8AC3E}">
        <p14:creationId xmlns:p14="http://schemas.microsoft.com/office/powerpoint/2010/main" val="159278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Accessibility guidelines</a:t>
            </a:r>
          </a:p>
        </p:txBody>
      </p:sp>
      <p:sp>
        <p:nvSpPr>
          <p:cNvPr id="8" name="Content Placeholder 7"/>
          <p:cNvSpPr>
            <a:spLocks noGrp="1"/>
          </p:cNvSpPr>
          <p:nvPr>
            <p:ph idx="1"/>
          </p:nvPr>
        </p:nvSpPr>
        <p:spPr/>
        <p:txBody>
          <a:bodyPr>
            <a:normAutofit/>
          </a:bodyPr>
          <a:lstStyle/>
          <a:p>
            <a:pPr lvl="1"/>
            <a:r>
              <a:rPr lang="en-GB" dirty="0"/>
              <a:t>To make it easier for anyone with a visual impairment to access information on slides, any images or charts that are used should have Alt Text for each.</a:t>
            </a:r>
          </a:p>
          <a:p>
            <a:pPr lvl="1"/>
            <a:r>
              <a:rPr lang="en-GB" dirty="0"/>
              <a:t>To add Alt Text right click on the image, and select “Size and Position”.  </a:t>
            </a:r>
          </a:p>
          <a:p>
            <a:pPr lvl="1"/>
            <a:r>
              <a:rPr lang="en-GB" dirty="0"/>
              <a:t>At the bottom of the right hand side panel that opens up, there is an option for Alt Text.  The Title should be a brief description of what the image is, and the Description should be a written description of whatever the image is showing.  </a:t>
            </a:r>
          </a:p>
          <a:p>
            <a:pPr lvl="1"/>
            <a:r>
              <a:rPr lang="en-GB" dirty="0"/>
              <a:t>For any images with embedded text, charts or figures, the description needs to contain everything that the image shows, as someone who cannot physically see the image themselves will not be able to get anything out of those slides at all, even with Accessibility software such as a screen-reader.</a:t>
            </a:r>
          </a:p>
        </p:txBody>
      </p:sp>
      <p:sp>
        <p:nvSpPr>
          <p:cNvPr id="4" name="Slide Number Placeholder 3"/>
          <p:cNvSpPr>
            <a:spLocks noGrp="1"/>
          </p:cNvSpPr>
          <p:nvPr>
            <p:ph type="sldNum" sz="quarter" idx="12"/>
          </p:nvPr>
        </p:nvSpPr>
        <p:spPr/>
        <p:txBody>
          <a:bodyPr/>
          <a:lstStyle/>
          <a:p>
            <a:fld id="{E89BC60F-F4BF-4EE8-9F02-8A0093F1814F}" type="slidenum">
              <a:rPr lang="en-GB" smtClean="0"/>
              <a:t>9</a:t>
            </a:fld>
            <a:endParaRPr lang="en-GB"/>
          </a:p>
        </p:txBody>
      </p:sp>
    </p:spTree>
    <p:custDataLst>
      <p:tags r:id="rId1"/>
    </p:custDataLst>
    <p:extLst>
      <p:ext uri="{BB962C8B-B14F-4D97-AF65-F5344CB8AC3E}">
        <p14:creationId xmlns:p14="http://schemas.microsoft.com/office/powerpoint/2010/main" val="23693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TPVERSION" val="5"/>
  <p:tag name="TPFULLVERSION" val="5.3.1.3337"/>
  <p:tag name="PPTVERSION" val="15"/>
  <p:tag name="TPOS" val="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of-Dundee-Template-169" id="{89E25583-F822-2E47-B0FA-294073253D27}" vid="{29B229F2-1320-B143-8FEA-A22EF92EE901}"/>
    </a:ext>
  </a:extLst>
</a:theme>
</file>

<file path=ppt/theme/theme2.xml><?xml version="1.0" encoding="utf-8"?>
<a:theme xmlns:a="http://schemas.openxmlformats.org/drawingml/2006/main" name="Dark imag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of-Dundee-Template-169" id="{89E25583-F822-2E47-B0FA-294073253D27}" vid="{7E0DA674-20A1-9B43-8236-E184810A68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92DDC160A6C64683C0D6D555720026" ma:contentTypeVersion="9" ma:contentTypeDescription="Create a new document." ma:contentTypeScope="" ma:versionID="b6d7cce0dcc4ce96686d948d40f72fe8">
  <xsd:schema xmlns:xsd="http://www.w3.org/2001/XMLSchema" xmlns:xs="http://www.w3.org/2001/XMLSchema" xmlns:p="http://schemas.microsoft.com/office/2006/metadata/properties" xmlns:ns2="207c37a6-9319-46ef-9122-f107750a40fb" xmlns:ns3="d0160ac4-bb80-4cee-ae58-21914037a5ab" targetNamespace="http://schemas.microsoft.com/office/2006/metadata/properties" ma:root="true" ma:fieldsID="9bf95f201973d6552c1449eb97bb9822" ns2:_="" ns3:_="">
    <xsd:import namespace="207c37a6-9319-46ef-9122-f107750a40fb"/>
    <xsd:import namespace="d0160ac4-bb80-4cee-ae58-21914037a5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c37a6-9319-46ef-9122-f107750a4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160ac4-bb80-4cee-ae58-21914037a5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6A497E-39CB-4788-9F81-22CA0F80DDAD}">
  <ds:schemaRefs>
    <ds:schemaRef ds:uri="http://schemas.microsoft.com/sharepoint/v3/contenttype/forms"/>
  </ds:schemaRefs>
</ds:datastoreItem>
</file>

<file path=customXml/itemProps2.xml><?xml version="1.0" encoding="utf-8"?>
<ds:datastoreItem xmlns:ds="http://schemas.openxmlformats.org/officeDocument/2006/customXml" ds:itemID="{3DC36EDD-E4D2-40DB-9D87-8D4731A824F1}">
  <ds:schemaRefs>
    <ds:schemaRef ds:uri="http://purl.org/dc/elements/1.1/"/>
    <ds:schemaRef ds:uri="d0160ac4-bb80-4cee-ae58-21914037a5ab"/>
    <ds:schemaRef ds:uri="http://www.w3.org/XML/1998/namespace"/>
    <ds:schemaRef ds:uri="207c37a6-9319-46ef-9122-f107750a40fb"/>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093DA6B-B5CF-4C24-BD78-E2E6B0C83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7c37a6-9319-46ef-9122-f107750a40fb"/>
    <ds:schemaRef ds:uri="d0160ac4-bb80-4cee-ae58-21914037a5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2087</TotalTime>
  <Words>517</Words>
  <Application>Microsoft Office PowerPoint</Application>
  <PresentationFormat>Widescreen</PresentationFormat>
  <Paragraphs>52</Paragraphs>
  <Slides>10</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University of Dundee</vt:lpstr>
      <vt:lpstr>Dark image</vt:lpstr>
      <vt:lpstr>Lecture Title  Name of Lecturer  </vt:lpstr>
      <vt:lpstr>Slide title which can span across two lines of text if needed (Calibri 28pt)</vt:lpstr>
      <vt:lpstr>Reminder to students</vt:lpstr>
      <vt:lpstr>Learning Outcomes</vt:lpstr>
      <vt:lpstr>Notes about this template</vt:lpstr>
      <vt:lpstr>Slide for dark images only</vt:lpstr>
      <vt:lpstr>Two column layout</vt:lpstr>
      <vt:lpstr>Multiple content layout (3)</vt:lpstr>
      <vt:lpstr>Accessibility guidelines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about this template</dc:title>
  <dc:creator>Steve Burrows (Staff)</dc:creator>
  <cp:lastModifiedBy>Stephen Bruce (Staff)</cp:lastModifiedBy>
  <cp:revision>61</cp:revision>
  <dcterms:created xsi:type="dcterms:W3CDTF">2018-11-08T09:38:16Z</dcterms:created>
  <dcterms:modified xsi:type="dcterms:W3CDTF">2023-01-25T09:37:49Z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D3F1A546-CD61-4015-B3D3-72E9A31D8C1D</vt:lpwstr>
  </property>
  <property fmtid="{D5CDD505-2E9C-101B-9397-08002B2CF9AE}" pid="3" name="ArticulatePath">
    <vt:lpwstr>University-of-Dundee-Template-169(1)</vt:lpwstr>
  </property>
  <property fmtid="{D5CDD505-2E9C-101B-9397-08002B2CF9AE}" pid="4" name="ContentTypeId">
    <vt:lpwstr>0x0101000892DDC160A6C64683C0D6D555720026</vt:lpwstr>
  </property>
</Properties>
</file>